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2" r:id="rId5"/>
    <p:sldId id="283" r:id="rId6"/>
    <p:sldId id="284" r:id="rId7"/>
    <p:sldId id="259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http://tbn2.google.com/images?q=tbn:JfFGtUQIFsAwjM:http://www.eorthopod.com/images/ContentImages/child/child_foot_clubfoot/child_foot_clubfoot_intro01.jpg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latin typeface="BRH Kannada" pitchFamily="2" charset="0"/>
              </a:rPr>
              <a:t>ಅಂಗವಿಕಲತೆ</a:t>
            </a:r>
            <a:r>
              <a:rPr lang="en-US" sz="4800" b="1" dirty="0" smtClean="0">
                <a:latin typeface="BRH Kannada" pitchFamily="2" charset="0"/>
              </a:rPr>
              <a:t> </a:t>
            </a:r>
            <a:r>
              <a:rPr lang="en-US" sz="4800" b="1" dirty="0" err="1" smtClean="0">
                <a:latin typeface="BRH Kannada" pitchFamily="2" charset="0"/>
              </a:rPr>
              <a:t>ಮತ್ತು</a:t>
            </a:r>
            <a:r>
              <a:rPr lang="en-US" sz="4800" b="1" dirty="0" smtClean="0">
                <a:latin typeface="BRH Kannada" pitchFamily="2" charset="0"/>
              </a:rPr>
              <a:t> </a:t>
            </a:r>
            <a:r>
              <a:rPr lang="en-US" sz="4800" b="1" dirty="0" err="1" smtClean="0">
                <a:latin typeface="BRH Kannada" pitchFamily="2" charset="0"/>
              </a:rPr>
              <a:t>ಅದರ</a:t>
            </a:r>
            <a:r>
              <a:rPr lang="en-US" sz="4800" b="1" dirty="0" smtClean="0">
                <a:latin typeface="BRH Kannada" pitchFamily="2" charset="0"/>
              </a:rPr>
              <a:t> </a:t>
            </a:r>
            <a:r>
              <a:rPr lang="en-US" sz="4800" b="1" dirty="0" err="1" smtClean="0">
                <a:latin typeface="BRH Kannada" pitchFamily="2" charset="0"/>
              </a:rPr>
              <a:t>ಪ್ರಕಾರಗಳು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b="1" dirty="0" smtClean="0">
              <a:solidFill>
                <a:srgbClr val="0070C0"/>
              </a:solidFill>
              <a:latin typeface="Nudi 01 e" pitchFamily="2" charset="0"/>
            </a:endParaRPr>
          </a:p>
          <a:p>
            <a:pPr algn="r"/>
            <a:r>
              <a:rPr lang="en-US" b="1" dirty="0" err="1" smtClean="0">
                <a:solidFill>
                  <a:srgbClr val="0070C0"/>
                </a:solidFill>
                <a:latin typeface="Nudi 01 e" pitchFamily="2" charset="0"/>
              </a:rPr>
              <a:t>r¸É</a:t>
            </a:r>
            <a:r>
              <a:rPr lang="en-US" b="1" dirty="0" smtClean="0">
                <a:solidFill>
                  <a:srgbClr val="0070C0"/>
                </a:solidFill>
                <a:latin typeface="Nudi 01 e" pitchFamily="2" charset="0"/>
              </a:rPr>
              <a:t>©°n </a:t>
            </a:r>
            <a:r>
              <a:rPr lang="en-US" b="1" dirty="0" err="1" smtClean="0">
                <a:solidFill>
                  <a:srgbClr val="0070C0"/>
                </a:solidFill>
                <a:latin typeface="Nudi 01 e" pitchFamily="2" charset="0"/>
              </a:rPr>
              <a:t>J£ïfN¸ï</a:t>
            </a:r>
            <a:r>
              <a:rPr lang="en-US" b="1" dirty="0" smtClean="0">
                <a:solidFill>
                  <a:srgbClr val="0070C0"/>
                </a:solidFill>
                <a:latin typeface="Nudi 01 e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udi 01 e" pitchFamily="2" charset="0"/>
              </a:rPr>
              <a:t>C®AiÀÄ£ïì</a:t>
            </a:r>
            <a:r>
              <a:rPr lang="en-US" b="1" dirty="0" smtClean="0">
                <a:solidFill>
                  <a:srgbClr val="0070C0"/>
                </a:solidFill>
                <a:latin typeface="Nudi 01 e" pitchFamily="2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Nudi 01 e" pitchFamily="2" charset="0"/>
              </a:rPr>
              <a:t>r.J£ï.J</a:t>
            </a:r>
            <a:r>
              <a:rPr lang="en-US" b="1" dirty="0" smtClean="0">
                <a:solidFill>
                  <a:srgbClr val="0070C0"/>
                </a:solidFill>
                <a:latin typeface="Nudi 01 e" pitchFamily="2" charset="0"/>
              </a:rPr>
              <a:t>)</a:t>
            </a:r>
            <a:endParaRPr lang="en-US" b="1" dirty="0">
              <a:solidFill>
                <a:srgbClr val="0070C0"/>
              </a:solidFill>
              <a:latin typeface="Nudi 01 e" pitchFamily="2" charset="0"/>
            </a:endParaRPr>
          </a:p>
        </p:txBody>
      </p:sp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1828800" cy="1722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4114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b="1" dirty="0" smtClean="0">
                <a:latin typeface="BRH Kannada" pitchFamily="2" charset="0"/>
              </a:rPr>
              <a:t>5. </a:t>
            </a:r>
            <a:r>
              <a:rPr lang="en-IN" sz="3000" b="1" dirty="0" smtClean="0">
                <a:latin typeface="Nudi 01 e" pitchFamily="2" charset="0"/>
              </a:rPr>
              <a:t>¯</a:t>
            </a:r>
            <a:r>
              <a:rPr lang="en-IN" sz="3000" b="1" dirty="0" err="1" smtClean="0">
                <a:latin typeface="Nudi 01 e" pitchFamily="2" charset="0"/>
              </a:rPr>
              <a:t>ÉÆPÉÆªÉÆlgï</a:t>
            </a:r>
            <a:r>
              <a:rPr lang="en-IN" sz="3000" b="1" dirty="0" smtClean="0">
                <a:latin typeface="Nudi 01 e" pitchFamily="2" charset="0"/>
              </a:rPr>
              <a:t> </a:t>
            </a:r>
            <a:r>
              <a:rPr lang="en-IN" sz="3000" b="1" dirty="0" err="1" smtClean="0">
                <a:latin typeface="Nudi 01 e" pitchFamily="2" charset="0"/>
              </a:rPr>
              <a:t>CAUÀ«PÀ®vÉ</a:t>
            </a:r>
            <a:r>
              <a:rPr lang="en-IN" sz="3000" dirty="0" smtClean="0">
                <a:latin typeface="Nudi 01 e" pitchFamily="2" charset="0"/>
              </a:rPr>
              <a:t> (</a:t>
            </a:r>
            <a:r>
              <a:rPr lang="en-IN" sz="3000" b="1" dirty="0" err="1" smtClean="0">
                <a:latin typeface="Nudi 01 e" pitchFamily="2" charset="0"/>
              </a:rPr>
              <a:t>zÉÊ»PÀ</a:t>
            </a:r>
            <a:r>
              <a:rPr lang="en-IN" sz="3000" b="1" dirty="0" smtClean="0">
                <a:latin typeface="Nudi 01 e" pitchFamily="2" charset="0"/>
              </a:rPr>
              <a:t> </a:t>
            </a:r>
            <a:r>
              <a:rPr lang="en-IN" sz="3000" b="1" dirty="0" err="1" smtClean="0">
                <a:latin typeface="Nudi 01 e" pitchFamily="2" charset="0"/>
              </a:rPr>
              <a:t>CAUÀ«PÀ®vÉ</a:t>
            </a:r>
            <a:r>
              <a:rPr lang="en-IN" sz="3000" b="1" dirty="0" smtClean="0">
                <a:latin typeface="Nudi 01 e" pitchFamily="2" charset="0"/>
              </a:rPr>
              <a:t>):-</a:t>
            </a:r>
            <a:r>
              <a:rPr lang="en-US" sz="3000" dirty="0" smtClean="0">
                <a:latin typeface="Nudi 01 e" pitchFamily="2" charset="0"/>
              </a:rPr>
              <a:t/>
            </a:r>
            <a:br>
              <a:rPr lang="en-US" sz="3000" dirty="0" smtClean="0">
                <a:latin typeface="Nudi 01 e" pitchFamily="2" charset="0"/>
              </a:rPr>
            </a:br>
            <a:r>
              <a:rPr lang="en-IN" sz="3000" dirty="0" smtClean="0">
                <a:latin typeface="Nudi 01 e" pitchFamily="2" charset="0"/>
              </a:rPr>
              <a:t>J. ZÀ®£</a:t>
            </a:r>
            <a:r>
              <a:rPr lang="en-IN" sz="3000" dirty="0" err="1" smtClean="0">
                <a:latin typeface="Nudi 01 e" pitchFamily="2" charset="0"/>
              </a:rPr>
              <a:t>ÉAiÀÄ°è</a:t>
            </a:r>
            <a:r>
              <a:rPr lang="en-IN" sz="3000" dirty="0" smtClean="0">
                <a:latin typeface="Nudi 01 e" pitchFamily="2" charset="0"/>
              </a:rPr>
              <a:t> £</a:t>
            </a:r>
            <a:r>
              <a:rPr lang="en-IN" sz="3000" dirty="0" err="1" smtClean="0">
                <a:latin typeface="Nudi 01 e" pitchFamily="2" charset="0"/>
              </a:rPr>
              <a:t>ÀÆå£ÀvÉ</a:t>
            </a:r>
            <a:r>
              <a:rPr lang="en-IN" sz="3000" dirty="0" smtClean="0">
                <a:latin typeface="Nudi 01 e" pitchFamily="2" charset="0"/>
              </a:rPr>
              <a:t>: (ª</a:t>
            </a:r>
            <a:r>
              <a:rPr lang="en-IN" sz="3000" dirty="0" err="1" smtClean="0">
                <a:latin typeface="Nudi 01 e" pitchFamily="2" charset="0"/>
              </a:rPr>
              <a:t>ÀåQÛ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vÀ£Àß</a:t>
            </a:r>
            <a:r>
              <a:rPr lang="en-IN" sz="3000" dirty="0" smtClean="0">
                <a:latin typeface="Nudi 01 e" pitchFamily="2" charset="0"/>
              </a:rPr>
              <a:t> ±</a:t>
            </a:r>
            <a:r>
              <a:rPr lang="en-IN" sz="3000" dirty="0" err="1" smtClean="0">
                <a:latin typeface="Nudi 01 e" pitchFamily="2" charset="0"/>
              </a:rPr>
              <a:t>ÀjÃgÀ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CxÀªÁ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CzÀgÀ</a:t>
            </a:r>
            <a:r>
              <a:rPr lang="en-IN" sz="3000" dirty="0" smtClean="0">
                <a:latin typeface="Nudi 01 e" pitchFamily="2" charset="0"/>
              </a:rPr>
              <a:t> ¨sÁUÀUÀ¼À£ÀÄß </a:t>
            </a:r>
            <a:r>
              <a:rPr lang="en-IN" sz="3000" dirty="0" err="1" smtClean="0">
                <a:latin typeface="Nudi 01 e" pitchFamily="2" charset="0"/>
              </a:rPr>
              <a:t>CxÀªÁ</a:t>
            </a:r>
            <a:r>
              <a:rPr lang="en-IN" sz="3000" dirty="0" smtClean="0">
                <a:latin typeface="Nudi 01 e" pitchFamily="2" charset="0"/>
              </a:rPr>
              <a:t> ªÀ¸ÀÄÛUÀ¼À£ÀÄß ¤¢</a:t>
            </a:r>
            <a:r>
              <a:rPr lang="en-IN" sz="3000" dirty="0" err="1" smtClean="0">
                <a:latin typeface="Nudi 01 e" pitchFamily="2" charset="0"/>
              </a:rPr>
              <a:t>ðµÀÖªÁV</a:t>
            </a:r>
            <a:r>
              <a:rPr lang="en-IN" sz="3000" dirty="0" smtClean="0">
                <a:latin typeface="Nudi 01 e" pitchFamily="2" charset="0"/>
              </a:rPr>
              <a:t> ZÀ°¸À®Ä </a:t>
            </a:r>
            <a:r>
              <a:rPr lang="en-IN" sz="3000" dirty="0" err="1" smtClean="0">
                <a:latin typeface="Nudi 01 e" pitchFamily="2" charset="0"/>
              </a:rPr>
              <a:t>D±ÀPÀågÁV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EgÀÄªÀÅzÀÄ</a:t>
            </a:r>
            <a:r>
              <a:rPr lang="en-IN" sz="3000" dirty="0" smtClean="0">
                <a:latin typeface="Nudi 01 e" pitchFamily="2" charset="0"/>
              </a:rPr>
              <a:t>. F </a:t>
            </a:r>
            <a:r>
              <a:rPr lang="en-IN" sz="3000" dirty="0" err="1" smtClean="0">
                <a:latin typeface="Nudi 01 e" pitchFamily="2" charset="0"/>
              </a:rPr>
              <a:t>C±ÀPÀåvÉ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CªÀgÀ</a:t>
            </a:r>
            <a:r>
              <a:rPr lang="en-IN" sz="3000" dirty="0" smtClean="0">
                <a:latin typeface="Nudi 01 e" pitchFamily="2" charset="0"/>
              </a:rPr>
              <a:t> ¸</a:t>
            </a:r>
            <a:r>
              <a:rPr lang="en-IN" sz="3000" dirty="0" err="1" smtClean="0">
                <a:latin typeface="Nudi 01 e" pitchFamily="2" charset="0"/>
              </a:rPr>
              <a:t>ÁßAiÀÄÄ</a:t>
            </a:r>
            <a:r>
              <a:rPr lang="en-IN" sz="3000" dirty="0" smtClean="0">
                <a:latin typeface="Nudi 01 e" pitchFamily="2" charset="0"/>
              </a:rPr>
              <a:t>, ªÀÄÆ¼É</a:t>
            </a:r>
            <a:r>
              <a:rPr lang="en-US" sz="3000" dirty="0" smtClean="0">
                <a:latin typeface="Nudi 01 e" pitchFamily="2" charset="0"/>
              </a:rPr>
              <a:t/>
            </a:r>
            <a:br>
              <a:rPr lang="en-US" sz="3000" dirty="0" smtClean="0">
                <a:latin typeface="Nudi 01 e" pitchFamily="2" charset="0"/>
              </a:rPr>
            </a:br>
            <a:r>
              <a:rPr lang="en-IN" sz="3000" dirty="0" err="1" smtClean="0">
                <a:latin typeface="Nudi 01 e" pitchFamily="2" charset="0"/>
              </a:rPr>
              <a:t>CxÀªÁ</a:t>
            </a:r>
            <a:r>
              <a:rPr lang="en-IN" sz="3000" dirty="0" smtClean="0">
                <a:latin typeface="Nudi 01 e" pitchFamily="2" charset="0"/>
              </a:rPr>
              <a:t> £</a:t>
            </a:r>
            <a:r>
              <a:rPr lang="en-IN" sz="3000" dirty="0" err="1" smtClean="0">
                <a:latin typeface="Nudi 01 e" pitchFamily="2" charset="0"/>
              </a:rPr>
              <a:t>ÀgÀªÀÄAqÀ®zÀ</a:t>
            </a:r>
            <a:r>
              <a:rPr lang="en-IN" sz="3000" dirty="0" smtClean="0">
                <a:latin typeface="Nudi 01 e" pitchFamily="2" charset="0"/>
              </a:rPr>
              <a:t> ª</a:t>
            </a:r>
            <a:r>
              <a:rPr lang="en-IN" sz="3000" dirty="0" err="1" smtClean="0">
                <a:latin typeface="Nudi 01 e" pitchFamily="2" charset="0"/>
              </a:rPr>
              <a:t>ÀåªÀ¸ÉÜ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CxÀªÁ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gÀZÀ£ÉAiÀÄ°è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EgÀÄªÀ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KgÀÄ¥ÉÃj¤AzÀ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GAmÁUÀÄvÀÛzÉ</a:t>
            </a:r>
            <a:r>
              <a:rPr lang="en-IN" sz="3000" dirty="0" smtClean="0">
                <a:latin typeface="Nudi 01 e" pitchFamily="2" charset="0"/>
              </a:rPr>
              <a:t>).</a:t>
            </a:r>
            <a:endParaRPr lang="en-US" sz="3000" dirty="0">
              <a:latin typeface="Nudi 01 e" pitchFamily="2" charset="0"/>
            </a:endParaRPr>
          </a:p>
        </p:txBody>
      </p:sp>
      <p:pic>
        <p:nvPicPr>
          <p:cNvPr id="3" name="Picture 2" descr="A child with brittle bone disease. (Photo by Philip Kgosana)"/>
          <p:cNvPicPr/>
          <p:nvPr/>
        </p:nvPicPr>
        <p:blipFill>
          <a:blip r:embed="rId2" cstate="print"/>
          <a:srcRect b="4945"/>
          <a:stretch>
            <a:fillRect/>
          </a:stretch>
        </p:blipFill>
        <p:spPr bwMode="auto">
          <a:xfrm>
            <a:off x="5181600" y="2286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an0021"/>
          <p:cNvPicPr/>
          <p:nvPr/>
        </p:nvPicPr>
        <p:blipFill>
          <a:blip r:embed="rId3" cstate="print"/>
          <a:srcRect l="3451" r="24351" b="6048"/>
          <a:stretch>
            <a:fillRect/>
          </a:stretch>
        </p:blipFill>
        <p:spPr bwMode="auto">
          <a:xfrm>
            <a:off x="4343400" y="2438400"/>
            <a:ext cx="2409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bn2.google.com/images?q=tbn:JfFGtUQIFsAwjM:http://www.eorthopod.com/images/ContentImages/child/child_foot_clubfoot/child_foot_clubfoot_intro01.jpg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486400" y="45720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latin typeface="BRH Kannada" pitchFamily="2" charset="0"/>
              </a:rPr>
              <a:t>6. </a:t>
            </a:r>
            <a:r>
              <a:rPr lang="en-IN" sz="3200" b="1" dirty="0" smtClean="0">
                <a:latin typeface="Nudi 01 e" pitchFamily="2" charset="0"/>
              </a:rPr>
              <a:t>“</a:t>
            </a:r>
            <a:r>
              <a:rPr lang="en-IN" sz="3200" b="1" dirty="0" err="1" smtClean="0">
                <a:latin typeface="Nudi 01 e" pitchFamily="2" charset="0"/>
              </a:rPr>
              <a:t>PÀÄ§ÓvÉ</a:t>
            </a:r>
            <a:r>
              <a:rPr lang="en-IN" sz="3200" b="1" dirty="0" smtClean="0">
                <a:latin typeface="Nudi 01 e" pitchFamily="2" charset="0"/>
              </a:rPr>
              <a:t>” :</a:t>
            </a:r>
            <a:r>
              <a:rPr lang="en-IN" sz="3200" dirty="0" smtClean="0">
                <a:latin typeface="Nudi 01 e" pitchFamily="2" charset="0"/>
              </a:rPr>
              <a:t> C£ÀÄªÀA²PÀªÁV </a:t>
            </a:r>
            <a:r>
              <a:rPr lang="en-IN" sz="3200" dirty="0" err="1" smtClean="0">
                <a:latin typeface="Nudi 01 e" pitchFamily="2" charset="0"/>
              </a:rPr>
              <a:t>CxÀªÁ</a:t>
            </a:r>
            <a:r>
              <a:rPr lang="en-IN" sz="3200" dirty="0" smtClean="0">
                <a:latin typeface="Nudi 01 e" pitchFamily="2" charset="0"/>
              </a:rPr>
              <a:t> </a:t>
            </a:r>
            <a:r>
              <a:rPr lang="en-IN" sz="3200" dirty="0" err="1" smtClean="0">
                <a:latin typeface="Nudi 01 e" pitchFamily="2" charset="0"/>
              </a:rPr>
              <a:t>zÉÊ»PÀ</a:t>
            </a:r>
            <a:r>
              <a:rPr lang="en-IN" sz="3200" dirty="0" smtClean="0">
                <a:latin typeface="Nudi 01 e" pitchFamily="2" charset="0"/>
              </a:rPr>
              <a:t> </a:t>
            </a:r>
            <a:r>
              <a:rPr lang="en-IN" sz="3200" dirty="0" err="1" smtClean="0">
                <a:latin typeface="Nudi 01 e" pitchFamily="2" charset="0"/>
              </a:rPr>
              <a:t>vÉÆAzÀgÉ</a:t>
            </a:r>
            <a:r>
              <a:rPr lang="en-IN" sz="3200" dirty="0" smtClean="0">
                <a:latin typeface="Nudi 01 e" pitchFamily="2" charset="0"/>
              </a:rPr>
              <a:t> </a:t>
            </a:r>
            <a:r>
              <a:rPr lang="en-IN" sz="3200" dirty="0" err="1" smtClean="0">
                <a:latin typeface="Nudi 01 e" pitchFamily="2" charset="0"/>
              </a:rPr>
              <a:t>EAzÀ</a:t>
            </a:r>
            <a:r>
              <a:rPr lang="en-IN" sz="3200" dirty="0" smtClean="0">
                <a:latin typeface="Nudi 01 e" pitchFamily="2" charset="0"/>
              </a:rPr>
              <a:t> ª</a:t>
            </a:r>
            <a:r>
              <a:rPr lang="en-IN" sz="3200" dirty="0" err="1" smtClean="0">
                <a:latin typeface="Nudi 01 e" pitchFamily="2" charset="0"/>
              </a:rPr>
              <a:t>ÀAiÀÄ¸ÀÌ</a:t>
            </a:r>
            <a:r>
              <a:rPr lang="en-IN" sz="3200" dirty="0" smtClean="0">
                <a:latin typeface="Nudi 01 e" pitchFamily="2" charset="0"/>
              </a:rPr>
              <a:t> ª</a:t>
            </a:r>
            <a:r>
              <a:rPr lang="en-IN" sz="3200" dirty="0" err="1" smtClean="0">
                <a:latin typeface="Nudi 01 e" pitchFamily="2" charset="0"/>
              </a:rPr>
              <a:t>ÀåQÛAiÀÄ</a:t>
            </a:r>
            <a:r>
              <a:rPr lang="en-IN" sz="3200" dirty="0" smtClean="0">
                <a:latin typeface="Nudi 01 e" pitchFamily="2" charset="0"/>
              </a:rPr>
              <a:t> </a:t>
            </a:r>
            <a:r>
              <a:rPr lang="en-IN" sz="3200" dirty="0" err="1" smtClean="0">
                <a:latin typeface="Nudi 01 e" pitchFamily="2" charset="0"/>
              </a:rPr>
              <a:t>JvÀÛgÀ</a:t>
            </a:r>
            <a:r>
              <a:rPr lang="en-IN" sz="3200" dirty="0" smtClean="0">
                <a:latin typeface="Nudi 01 e" pitchFamily="2" charset="0"/>
              </a:rPr>
              <a:t> £Á®ÄÌ Cr º</a:t>
            </a:r>
            <a:r>
              <a:rPr lang="en-IN" sz="3200" dirty="0" err="1" smtClean="0">
                <a:latin typeface="Nudi 01 e" pitchFamily="2" charset="0"/>
              </a:rPr>
              <a:t>ÀvÀÄÛ</a:t>
            </a:r>
            <a:r>
              <a:rPr lang="en-IN" sz="3200" dirty="0" smtClean="0">
                <a:latin typeface="Nudi 01 e" pitchFamily="2" charset="0"/>
              </a:rPr>
              <a:t> CAUÀÄ® </a:t>
            </a:r>
            <a:r>
              <a:rPr lang="en-IN" sz="3200" dirty="0" err="1" smtClean="0">
                <a:latin typeface="Nudi 01 e" pitchFamily="2" charset="0"/>
              </a:rPr>
              <a:t>CxÀªÁ</a:t>
            </a:r>
            <a:r>
              <a:rPr lang="en-IN" sz="3200" dirty="0" smtClean="0">
                <a:latin typeface="Nudi 01 e" pitchFamily="2" charset="0"/>
              </a:rPr>
              <a:t> </a:t>
            </a:r>
            <a:r>
              <a:rPr lang="en-IN" sz="3200" dirty="0" err="1" smtClean="0">
                <a:latin typeface="Nudi 01 e" pitchFamily="2" charset="0"/>
              </a:rPr>
              <a:t>CzÀPÀÆÌ</a:t>
            </a:r>
            <a:r>
              <a:rPr lang="en-IN" sz="3200" dirty="0" smtClean="0">
                <a:latin typeface="Nudi 01 e" pitchFamily="2" charset="0"/>
              </a:rPr>
              <a:t> </a:t>
            </a:r>
            <a:r>
              <a:rPr lang="en-IN" sz="3200" dirty="0" err="1" smtClean="0">
                <a:latin typeface="Nudi 01 e" pitchFamily="2" charset="0"/>
              </a:rPr>
              <a:t>PÀrªÉÄ</a:t>
            </a:r>
            <a:r>
              <a:rPr lang="en-IN" sz="3200" dirty="0" smtClean="0">
                <a:latin typeface="Nudi 01 e" pitchFamily="2" charset="0"/>
              </a:rPr>
              <a:t> </a:t>
            </a:r>
            <a:r>
              <a:rPr lang="en-IN" sz="3200" dirty="0" err="1" smtClean="0">
                <a:latin typeface="Nudi 01 e" pitchFamily="2" charset="0"/>
              </a:rPr>
              <a:t>DVgÀÄªÀÅzÀÄ</a:t>
            </a:r>
            <a:r>
              <a:rPr lang="en-IN" sz="3200" dirty="0" smtClean="0">
                <a:latin typeface="Nudi 01 e" pitchFamily="2" charset="0"/>
              </a:rPr>
              <a:t>. </a:t>
            </a:r>
            <a:endParaRPr lang="en-US" sz="3200" dirty="0">
              <a:latin typeface="Nudi 01 e" pitchFamily="2" charset="0"/>
            </a:endParaRPr>
          </a:p>
        </p:txBody>
      </p:sp>
      <p:pic>
        <p:nvPicPr>
          <p:cNvPr id="3" name="Picture 2" descr="http://newsimg.bbc.co.uk/media/images/40759000/jpg/_40759744_smallaf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RH Kannada" pitchFamily="2" charset="0"/>
              </a:rPr>
              <a:t>7. </a:t>
            </a:r>
            <a:r>
              <a:rPr lang="en-US" sz="2400" b="1" dirty="0" smtClean="0">
                <a:latin typeface="Nudi 01 e" pitchFamily="2" charset="0"/>
              </a:rPr>
              <a:t>“¨Ë¢ÞPÀ «</a:t>
            </a:r>
            <a:r>
              <a:rPr lang="en-US" sz="2400" b="1" dirty="0" err="1" smtClean="0">
                <a:latin typeface="Nudi 01 e" pitchFamily="2" charset="0"/>
              </a:rPr>
              <a:t>PÀ®vÉ</a:t>
            </a:r>
            <a:r>
              <a:rPr lang="en-US" sz="2400" b="1" dirty="0" smtClean="0">
                <a:latin typeface="Nudi 01 e" pitchFamily="2" charset="0"/>
              </a:rPr>
              <a:t>”:</a:t>
            </a:r>
            <a:r>
              <a:rPr lang="en-US" sz="2400" dirty="0" smtClean="0">
                <a:latin typeface="Nudi 01 e" pitchFamily="2" charset="0"/>
              </a:rPr>
              <a:t/>
            </a:r>
            <a:br>
              <a:rPr lang="en-US" sz="2400" dirty="0" smtClean="0">
                <a:latin typeface="Nudi 01 e" pitchFamily="2" charset="0"/>
              </a:rPr>
            </a:br>
            <a:r>
              <a:rPr lang="en-IN" sz="2400" dirty="0" smtClean="0">
                <a:latin typeface="Nudi 01 e" pitchFamily="2" charset="0"/>
              </a:rPr>
              <a:t>«</a:t>
            </a:r>
            <a:r>
              <a:rPr lang="en-IN" sz="2400" dirty="0" err="1" smtClean="0">
                <a:latin typeface="Nudi 01 e" pitchFamily="2" charset="0"/>
              </a:rPr>
              <a:t>ZÁgÀ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ÀiÁqÀÄªÀÅzÀÄ</a:t>
            </a:r>
            <a:r>
              <a:rPr lang="en-IN" sz="2400" dirty="0" smtClean="0">
                <a:latin typeface="Nudi 01 e" pitchFamily="2" charset="0"/>
              </a:rPr>
              <a:t>, </a:t>
            </a:r>
            <a:r>
              <a:rPr lang="en-IN" sz="2400" dirty="0" err="1" smtClean="0">
                <a:latin typeface="Nudi 01 e" pitchFamily="2" charset="0"/>
              </a:rPr>
              <a:t>PÀ°AiÀÄÄªÀÅzÀÄ</a:t>
            </a:r>
            <a:r>
              <a:rPr lang="en-IN" sz="2400" dirty="0" smtClean="0">
                <a:latin typeface="Nudi 01 e" pitchFamily="2" charset="0"/>
              </a:rPr>
              <a:t>, ¸</a:t>
            </a:r>
            <a:r>
              <a:rPr lang="en-IN" sz="2400" dirty="0" err="1" smtClean="0">
                <a:latin typeface="Nudi 01 e" pitchFamily="2" charset="0"/>
              </a:rPr>
              <a:t>ÀªÀÄ¸Éå</a:t>
            </a:r>
            <a:r>
              <a:rPr lang="en-IN" sz="2400" dirty="0" smtClean="0">
                <a:latin typeface="Nudi 01 e" pitchFamily="2" charset="0"/>
              </a:rPr>
              <a:t> §</a:t>
            </a:r>
            <a:r>
              <a:rPr lang="en-IN" sz="2400" dirty="0" err="1" smtClean="0">
                <a:latin typeface="Nudi 01 e" pitchFamily="2" charset="0"/>
              </a:rPr>
              <a:t>UÉºÀj¸ÀÄªÀÅzÀÄ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ÀÄvÀÄÛ</a:t>
            </a:r>
            <a:r>
              <a:rPr lang="en-IN" sz="2400" dirty="0" smtClean="0">
                <a:latin typeface="Nudi 01 e" pitchFamily="2" charset="0"/>
              </a:rPr>
              <a:t> ¸</a:t>
            </a:r>
            <a:r>
              <a:rPr lang="en-IN" sz="2400" dirty="0" err="1" smtClean="0">
                <a:latin typeface="Nudi 01 e" pitchFamily="2" charset="0"/>
              </a:rPr>
              <a:t>ÁªÀiÁfPÀ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ÀvÀð£ÉAiÀÄ°è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UÀªÀÄ£ÁºÀð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PÉÆgÀvÉ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EgÀÄªÀ</a:t>
            </a:r>
            <a:r>
              <a:rPr lang="en-IN" sz="2400" dirty="0" smtClean="0">
                <a:latin typeface="Nudi 01 e" pitchFamily="2" charset="0"/>
              </a:rPr>
              <a:t> ¹Üw. </a:t>
            </a:r>
            <a:r>
              <a:rPr lang="en-IN" sz="2400" dirty="0" err="1" smtClean="0">
                <a:latin typeface="Nudi 01 e" pitchFamily="2" charset="0"/>
              </a:rPr>
              <a:t>EzÀjAzÀ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zÉÊ£ÀA</a:t>
            </a:r>
            <a:r>
              <a:rPr lang="en-IN" sz="2400" dirty="0" smtClean="0">
                <a:latin typeface="Nudi 01 e" pitchFamily="2" charset="0"/>
              </a:rPr>
              <a:t>¢£À ¸</a:t>
            </a:r>
            <a:r>
              <a:rPr lang="en-IN" sz="2400" dirty="0" err="1" smtClean="0">
                <a:latin typeface="Nudi 01 e" pitchFamily="2" charset="0"/>
              </a:rPr>
              <a:t>ÁªÀiÁfPÀ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ÀÄvÀÄÛ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ÁåªÀºÁjPÀ</a:t>
            </a:r>
            <a:r>
              <a:rPr lang="en-IN" sz="2400" dirty="0" smtClean="0">
                <a:latin typeface="Nudi 01 e" pitchFamily="2" charset="0"/>
              </a:rPr>
              <a:t> «µÀAiÀÄ¼À°è F PÉ¼ÀV£À </a:t>
            </a:r>
            <a:r>
              <a:rPr lang="en-IN" sz="2400" dirty="0" err="1" smtClean="0">
                <a:latin typeface="Nudi 01 e" pitchFamily="2" charset="0"/>
              </a:rPr>
              <a:t>PÉÆgÀvÉ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PÀAqÀÄ§gÀÄªÀÅzÀÄ</a:t>
            </a:r>
            <a:r>
              <a:rPr lang="en-IN" sz="2400" dirty="0" smtClean="0">
                <a:latin typeface="Nudi 01 e" pitchFamily="2" charset="0"/>
              </a:rPr>
              <a:t>:</a:t>
            </a:r>
            <a:r>
              <a:rPr lang="en-US" sz="2400" dirty="0" smtClean="0">
                <a:latin typeface="Nudi 01 e" pitchFamily="2" charset="0"/>
              </a:rPr>
              <a:t/>
            </a:r>
            <a:br>
              <a:rPr lang="en-US" sz="2400" dirty="0" smtClean="0">
                <a:latin typeface="Nudi 01 e" pitchFamily="2" charset="0"/>
              </a:rPr>
            </a:br>
            <a:r>
              <a:rPr lang="en-IN" sz="2400" dirty="0" smtClean="0">
                <a:latin typeface="Nudi 01 e" pitchFamily="2" charset="0"/>
              </a:rPr>
              <a:t>(J) «²µÀÖ PÀ°PÉ vÉÆAzÀgÉUÀ¼ÀÄ: ª</a:t>
            </a:r>
            <a:r>
              <a:rPr lang="en-IN" sz="2400" dirty="0" err="1" smtClean="0">
                <a:latin typeface="Nudi 01 e" pitchFamily="2" charset="0"/>
              </a:rPr>
              <a:t>ÀiÁvÀÄ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CxÀªÁ</a:t>
            </a:r>
            <a:r>
              <a:rPr lang="en-IN" sz="2400" dirty="0" smtClean="0">
                <a:latin typeface="Nudi 01 e" pitchFamily="2" charset="0"/>
              </a:rPr>
              <a:t> §</a:t>
            </a:r>
            <a:r>
              <a:rPr lang="en-IN" sz="2400" dirty="0" err="1" smtClean="0">
                <a:latin typeface="Nudi 01 e" pitchFamily="2" charset="0"/>
              </a:rPr>
              <a:t>gÀªÀtÂUÉAiÀÄ</a:t>
            </a:r>
            <a:r>
              <a:rPr lang="en-IN" sz="2400" dirty="0" smtClean="0">
                <a:latin typeface="Nudi 01 e" pitchFamily="2" charset="0"/>
              </a:rPr>
              <a:t> ¨</a:t>
            </a:r>
            <a:r>
              <a:rPr lang="en-IN" sz="2400" dirty="0" err="1" smtClean="0">
                <a:latin typeface="Nudi 01 e" pitchFamily="2" charset="0"/>
              </a:rPr>
              <a:t>sÁµÉAiÀÄ£ÀÄß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CxÀð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ÀiÁrPÉÆAqÀÄ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UÀæ</a:t>
            </a:r>
            <a:r>
              <a:rPr lang="en-IN" sz="2400" dirty="0" smtClean="0">
                <a:latin typeface="Nudi 01 e" pitchFamily="2" charset="0"/>
              </a:rPr>
              <a:t>»¸</a:t>
            </a:r>
            <a:r>
              <a:rPr lang="en-IN" sz="2400" dirty="0" err="1" smtClean="0">
                <a:latin typeface="Nudi 01 e" pitchFamily="2" charset="0"/>
              </a:rPr>
              <a:t>ÀÄªÀ°è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CqÀZÀuÉ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EzÀÄÝ</a:t>
            </a:r>
            <a:r>
              <a:rPr lang="en-IN" sz="2400" dirty="0" smtClean="0">
                <a:latin typeface="Nudi 01 e" pitchFamily="2" charset="0"/>
              </a:rPr>
              <a:t>, ª</a:t>
            </a:r>
            <a:r>
              <a:rPr lang="en-IN" sz="2400" dirty="0" err="1" smtClean="0">
                <a:latin typeface="Nudi 01 e" pitchFamily="2" charset="0"/>
              </a:rPr>
              <a:t>ÀiÁvÀÄ</a:t>
            </a:r>
            <a:r>
              <a:rPr lang="en-IN" sz="2400" dirty="0" smtClean="0">
                <a:latin typeface="Nudi 01 e" pitchFamily="2" charset="0"/>
              </a:rPr>
              <a:t>, </a:t>
            </a:r>
            <a:r>
              <a:rPr lang="en-IN" sz="2400" dirty="0" err="1" smtClean="0">
                <a:latin typeface="Nudi 01 e" pitchFamily="2" charset="0"/>
              </a:rPr>
              <a:t>NzÀÄ</a:t>
            </a:r>
            <a:r>
              <a:rPr lang="en-IN" sz="2400" dirty="0" smtClean="0">
                <a:latin typeface="Nudi 01 e" pitchFamily="2" charset="0"/>
              </a:rPr>
              <a:t>, §</a:t>
            </a:r>
            <a:r>
              <a:rPr lang="en-IN" sz="2400" dirty="0" err="1" smtClean="0">
                <a:latin typeface="Nudi 01 e" pitchFamily="2" charset="0"/>
              </a:rPr>
              <a:t>gÀªÀtÂUÉ</a:t>
            </a:r>
            <a:r>
              <a:rPr lang="en-IN" sz="2400" dirty="0" smtClean="0">
                <a:latin typeface="Nudi 01 e" pitchFamily="2" charset="0"/>
              </a:rPr>
              <a:t>, </a:t>
            </a:r>
            <a:r>
              <a:rPr lang="en-IN" sz="2400" dirty="0" err="1" smtClean="0">
                <a:latin typeface="Nudi 01 e" pitchFamily="2" charset="0"/>
              </a:rPr>
              <a:t>PÁUÀÄtÂvÀ</a:t>
            </a:r>
            <a:r>
              <a:rPr lang="en-IN" sz="2400" dirty="0" smtClean="0">
                <a:latin typeface="Nudi 01 e" pitchFamily="2" charset="0"/>
              </a:rPr>
              <a:t>, ª</a:t>
            </a:r>
            <a:r>
              <a:rPr lang="en-IN" sz="2400" dirty="0" err="1" smtClean="0">
                <a:latin typeface="Nudi 01 e" pitchFamily="2" charset="0"/>
              </a:rPr>
              <a:t>ÁåPÀgÀt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ÀÄvÀÄÛ</a:t>
            </a:r>
            <a:r>
              <a:rPr lang="en-IN" sz="2400" dirty="0" smtClean="0">
                <a:latin typeface="Nudi 01 e" pitchFamily="2" charset="0"/>
              </a:rPr>
              <a:t> ¯ÉPÀÌ </a:t>
            </a:r>
            <a:r>
              <a:rPr lang="en-IN" sz="2400" dirty="0" err="1" smtClean="0">
                <a:latin typeface="Nudi 01 e" pitchFamily="2" charset="0"/>
              </a:rPr>
              <a:t>EªÉ®èzÀgÀ®Æè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ÀåQÛUÉ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C±ÀPÀåvÉ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EgÀÄvÀÛzÉ</a:t>
            </a:r>
            <a:r>
              <a:rPr lang="en-IN" sz="2400" dirty="0" smtClean="0">
                <a:latin typeface="Nudi 01 e" pitchFamily="2" charset="0"/>
              </a:rPr>
              <a:t>. </a:t>
            </a:r>
            <a:r>
              <a:rPr lang="en-IN" sz="2400" dirty="0" err="1" smtClean="0">
                <a:latin typeface="Nudi 01 e" pitchFamily="2" charset="0"/>
              </a:rPr>
              <a:t>EzÀgÉÆA¢UÉ</a:t>
            </a:r>
            <a:r>
              <a:rPr lang="en-IN" sz="2400" dirty="0" smtClean="0">
                <a:latin typeface="Nudi 01 e" pitchFamily="2" charset="0"/>
              </a:rPr>
              <a:t> ¸</a:t>
            </a:r>
            <a:r>
              <a:rPr lang="en-IN" sz="2400" dirty="0" err="1" smtClean="0">
                <a:latin typeface="Nudi 01 e" pitchFamily="2" charset="0"/>
              </a:rPr>
              <a:t>ÀAzÀ¨sÀðªÀ£ÀÄß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CxÀð</a:t>
            </a:r>
            <a:r>
              <a:rPr lang="en-IN" sz="2400" dirty="0" smtClean="0">
                <a:latin typeface="Nudi 01 e" pitchFamily="2" charset="0"/>
              </a:rPr>
              <a:t> ªÀiÁrPÉÆ¼ÀÄîªÀÅzÀgÀ®Æè ª</a:t>
            </a:r>
            <a:r>
              <a:rPr lang="en-IN" sz="2400" dirty="0" err="1" smtClean="0">
                <a:latin typeface="Nudi 01 e" pitchFamily="2" charset="0"/>
              </a:rPr>
              <a:t>ÀåQÛUÉ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vÉÆAzÀgÉ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EgÀÄvÀÛzÉ</a:t>
            </a:r>
            <a:r>
              <a:rPr lang="en-IN" sz="2400" dirty="0" smtClean="0">
                <a:latin typeface="Nudi 01 e" pitchFamily="2" charset="0"/>
              </a:rPr>
              <a:t>. </a:t>
            </a:r>
            <a:r>
              <a:rPr lang="en-US" sz="2400" dirty="0" smtClean="0">
                <a:latin typeface="Nudi 01 e" pitchFamily="2" charset="0"/>
              </a:rPr>
              <a:t/>
            </a:r>
            <a:br>
              <a:rPr lang="en-US" sz="2400" dirty="0" smtClean="0">
                <a:latin typeface="Nudi 01 e" pitchFamily="2" charset="0"/>
              </a:rPr>
            </a:br>
            <a:r>
              <a:rPr lang="en-IN" sz="2400" dirty="0" smtClean="0">
                <a:latin typeface="Nudi 01 e" pitchFamily="2" charset="0"/>
              </a:rPr>
              <a:t>“§Ä¢Þ ª</a:t>
            </a:r>
            <a:r>
              <a:rPr lang="en-IN" sz="2400" dirty="0" err="1" smtClean="0">
                <a:latin typeface="Nudi 01 e" pitchFamily="2" charset="0"/>
              </a:rPr>
              <a:t>ÀiÁAzÀåvÉ</a:t>
            </a:r>
            <a:r>
              <a:rPr lang="en-IN" sz="2400" dirty="0" smtClean="0">
                <a:latin typeface="Nudi 01 e" pitchFamily="2" charset="0"/>
              </a:rPr>
              <a:t>” </a:t>
            </a:r>
            <a:r>
              <a:rPr lang="en-IN" sz="2400" dirty="0" err="1" smtClean="0">
                <a:latin typeface="Nudi 01 e" pitchFamily="2" charset="0"/>
              </a:rPr>
              <a:t>C¸Àé¸ÀÜvÉ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C®è</a:t>
            </a:r>
            <a:r>
              <a:rPr lang="en-IN" sz="2400" dirty="0" smtClean="0">
                <a:latin typeface="Nudi 01 e" pitchFamily="2" charset="0"/>
              </a:rPr>
              <a:t>. </a:t>
            </a:r>
            <a:r>
              <a:rPr lang="en-IN" sz="2400" dirty="0" err="1" smtClean="0">
                <a:latin typeface="Nudi 01 e" pitchFamily="2" charset="0"/>
              </a:rPr>
              <a:t>CzÀÄ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PÀÄApvÀ</a:t>
            </a:r>
            <a:r>
              <a:rPr lang="en-IN" sz="2400" dirty="0" smtClean="0">
                <a:latin typeface="Nudi 01 e" pitchFamily="2" charset="0"/>
              </a:rPr>
              <a:t> §Ä¢Þ ¨É¼ÀªÀtÂUÉ.</a:t>
            </a:r>
            <a:endParaRPr lang="en-US" sz="2400" dirty="0">
              <a:latin typeface="Nudi 01 e" pitchFamily="2" charset="0"/>
            </a:endParaRPr>
          </a:p>
        </p:txBody>
      </p:sp>
      <p:pic>
        <p:nvPicPr>
          <p:cNvPr id="3" name="Picture 2" descr="http://www.snehanilayam.org/images/mentally-challeng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334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BRH Kannada" pitchFamily="2" charset="0"/>
              </a:rPr>
              <a:t>8. </a:t>
            </a:r>
            <a:r>
              <a:rPr lang="en-IN" sz="2400" b="1" dirty="0" smtClean="0">
                <a:latin typeface="Nudi 01 e" pitchFamily="2" charset="0"/>
              </a:rPr>
              <a:t>ªÀiÁ£À¹PÀ ª</a:t>
            </a:r>
            <a:r>
              <a:rPr lang="en-IN" sz="2400" b="1" dirty="0" err="1" smtClean="0">
                <a:latin typeface="Nudi 01 e" pitchFamily="2" charset="0"/>
              </a:rPr>
              <a:t>ÀvÀð£É</a:t>
            </a:r>
            <a:r>
              <a:rPr lang="en-IN" sz="2400" b="1" dirty="0" smtClean="0">
                <a:latin typeface="Nudi 01 e" pitchFamily="2" charset="0"/>
              </a:rPr>
              <a:t>:</a:t>
            </a:r>
            <a:r>
              <a:rPr lang="en-US" sz="2400" dirty="0" smtClean="0">
                <a:latin typeface="Nudi 01 e" pitchFamily="2" charset="0"/>
              </a:rPr>
              <a:t/>
            </a:r>
            <a:br>
              <a:rPr lang="en-US" sz="2400" dirty="0" smtClean="0">
                <a:latin typeface="Nudi 01 e" pitchFamily="2" charset="0"/>
              </a:rPr>
            </a:br>
            <a:r>
              <a:rPr lang="en-IN" sz="2400" dirty="0" smtClean="0">
                <a:latin typeface="Nudi 01 e" pitchFamily="2" charset="0"/>
              </a:rPr>
              <a:t>“ªÀiÁ£À¹PÀ </a:t>
            </a:r>
            <a:r>
              <a:rPr lang="en-IN" sz="2400" dirty="0" err="1" smtClean="0">
                <a:latin typeface="Nudi 01 e" pitchFamily="2" charset="0"/>
              </a:rPr>
              <a:t>C¸Àé¸ÀÜvÉ”AiÀÄ°è</a:t>
            </a:r>
            <a:r>
              <a:rPr lang="en-IN" sz="2400" dirty="0" smtClean="0">
                <a:latin typeface="Nudi 01 e" pitchFamily="2" charset="0"/>
              </a:rPr>
              <a:t> D¯ÉÆÃZÀ£É, ª</a:t>
            </a:r>
            <a:r>
              <a:rPr lang="en-IN" sz="2400" dirty="0" err="1" smtClean="0">
                <a:latin typeface="Nudi 01 e" pitchFamily="2" charset="0"/>
              </a:rPr>
              <a:t>ÀvÀð£É</a:t>
            </a:r>
            <a:r>
              <a:rPr lang="en-IN" sz="2400" dirty="0" smtClean="0">
                <a:latin typeface="Nudi 01 e" pitchFamily="2" charset="0"/>
              </a:rPr>
              <a:t>, ¨</a:t>
            </a:r>
            <a:r>
              <a:rPr lang="en-IN" sz="2400" dirty="0" err="1" smtClean="0">
                <a:latin typeface="Nudi 01 e" pitchFamily="2" charset="0"/>
              </a:rPr>
              <a:t>sÁªÀ£É</a:t>
            </a:r>
            <a:r>
              <a:rPr lang="en-IN" sz="2400" dirty="0" smtClean="0">
                <a:latin typeface="Nudi 01 e" pitchFamily="2" charset="0"/>
              </a:rPr>
              <a:t>, </a:t>
            </a:r>
            <a:r>
              <a:rPr lang="en-IN" sz="2400" dirty="0" err="1" smtClean="0">
                <a:latin typeface="Nudi 01 e" pitchFamily="2" charset="0"/>
              </a:rPr>
              <a:t>UÀæ»PÉ</a:t>
            </a:r>
            <a:r>
              <a:rPr lang="en-IN" sz="2400" dirty="0" smtClean="0">
                <a:latin typeface="Nudi 01 e" pitchFamily="2" charset="0"/>
              </a:rPr>
              <a:t>, £É£À¥ÀÄ ªÀÄÄAvÁzÀÄªÀÅUÀ¼À°è </a:t>
            </a:r>
            <a:r>
              <a:rPr lang="en-IN" sz="2400" dirty="0" err="1" smtClean="0">
                <a:latin typeface="Nudi 01 e" pitchFamily="2" charset="0"/>
              </a:rPr>
              <a:t>UÀªÀÄ£ÁºÀðªÁzÀ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KgÀÄ¥ÉÃjzÀÄÝ</a:t>
            </a:r>
            <a:r>
              <a:rPr lang="en-IN" sz="2400" dirty="0" smtClean="0">
                <a:latin typeface="Nudi 01 e" pitchFamily="2" charset="0"/>
              </a:rPr>
              <a:t>, ª</a:t>
            </a:r>
            <a:r>
              <a:rPr lang="en-IN" sz="2400" dirty="0" err="1" smtClean="0">
                <a:latin typeface="Nudi 01 e" pitchFamily="2" charset="0"/>
              </a:rPr>
              <a:t>ÀåQÛAiÀÄ</a:t>
            </a:r>
            <a:r>
              <a:rPr lang="en-IN" sz="2400" dirty="0" smtClean="0">
                <a:latin typeface="Nudi 01 e" pitchFamily="2" charset="0"/>
              </a:rPr>
              <a:t> «ªÉÃZÀ£É, £</a:t>
            </a:r>
            <a:r>
              <a:rPr lang="en-IN" sz="2400" dirty="0" err="1" smtClean="0">
                <a:latin typeface="Nudi 01 e" pitchFamily="2" charset="0"/>
              </a:rPr>
              <a:t>ÉÊdvÉAiÀÄ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CjªÀÅ</a:t>
            </a:r>
            <a:r>
              <a:rPr lang="en-IN" sz="2400" dirty="0" smtClean="0">
                <a:latin typeface="Nudi 01 e" pitchFamily="2" charset="0"/>
              </a:rPr>
              <a:t> ºÁUÀÆ «</a:t>
            </a:r>
            <a:r>
              <a:rPr lang="en-IN" sz="2400" dirty="0" err="1" smtClean="0">
                <a:latin typeface="Nudi 01 e" pitchFamily="2" charset="0"/>
              </a:rPr>
              <a:t>ZÁgÀ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ÀiÁqÀÄªÀ</a:t>
            </a:r>
            <a:r>
              <a:rPr lang="en-IN" sz="2400" dirty="0" smtClean="0">
                <a:latin typeface="Nudi 01 e" pitchFamily="2" charset="0"/>
              </a:rPr>
              <a:t> jÃwUÀ¼ÀÄ </a:t>
            </a:r>
            <a:r>
              <a:rPr lang="en-IN" sz="2400" dirty="0" err="1" smtClean="0">
                <a:latin typeface="Nudi 01 e" pitchFamily="2" charset="0"/>
              </a:rPr>
              <a:t>DvÀ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fÃªÀ£ÀzÀ</a:t>
            </a:r>
            <a:r>
              <a:rPr lang="en-IN" sz="2400" dirty="0" smtClean="0">
                <a:latin typeface="Nudi 01 e" pitchFamily="2" charset="0"/>
              </a:rPr>
              <a:t> ¸</a:t>
            </a:r>
            <a:r>
              <a:rPr lang="en-IN" sz="2400" dirty="0" err="1" smtClean="0">
                <a:latin typeface="Nudi 01 e" pitchFamily="2" charset="0"/>
              </a:rPr>
              <a:t>ÁzsÁgÀt</a:t>
            </a:r>
            <a:r>
              <a:rPr lang="en-IN" sz="2400" dirty="0" smtClean="0">
                <a:latin typeface="Nudi 01 e" pitchFamily="2" charset="0"/>
              </a:rPr>
              <a:t> PÉ®¸À PÁAiÀÄðUÀ¼À£ÀÄß ¤ª</a:t>
            </a:r>
            <a:r>
              <a:rPr lang="en-IN" sz="2400" dirty="0" err="1" smtClean="0">
                <a:latin typeface="Nudi 01 e" pitchFamily="2" charset="0"/>
              </a:rPr>
              <a:t>Àð</a:t>
            </a:r>
            <a:r>
              <a:rPr lang="en-IN" sz="2400" dirty="0" smtClean="0">
                <a:latin typeface="Nudi 01 e" pitchFamily="2" charset="0"/>
              </a:rPr>
              <a:t>»¸</a:t>
            </a:r>
            <a:r>
              <a:rPr lang="en-IN" sz="2400" dirty="0" err="1" smtClean="0">
                <a:latin typeface="Nudi 01 e" pitchFamily="2" charset="0"/>
              </a:rPr>
              <a:t>ÀÄªÀÅzÀgÀ°è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wÃªÀæ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PÉÆgÀvÉ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EgÀÄvÀÛzÉ</a:t>
            </a:r>
            <a:r>
              <a:rPr lang="en-IN" sz="2400" dirty="0" smtClean="0">
                <a:latin typeface="Nudi 01 e" pitchFamily="2" charset="0"/>
              </a:rPr>
              <a:t>.</a:t>
            </a:r>
            <a:endParaRPr lang="en-US" sz="2400" dirty="0">
              <a:latin typeface="Nudi 01 e" pitchFamily="2" charset="0"/>
            </a:endParaRPr>
          </a:p>
        </p:txBody>
      </p:sp>
      <p:pic>
        <p:nvPicPr>
          <p:cNvPr id="4" name="Picture 3" descr="http://www.trbimg.com/img-51d61c47/turbine/la-fg-india-mental-health-20130705-001/600/600x415"/>
          <p:cNvPicPr/>
          <p:nvPr/>
        </p:nvPicPr>
        <p:blipFill>
          <a:blip r:embed="rId2" cstate="print"/>
          <a:srcRect l="24718" t="3018" r="8684"/>
          <a:stretch>
            <a:fillRect/>
          </a:stretch>
        </p:blipFill>
        <p:spPr bwMode="auto">
          <a:xfrm>
            <a:off x="5410200" y="457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38110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 smtClean="0">
                <a:latin typeface="BRH Kannada" pitchFamily="2" charset="0"/>
              </a:rPr>
              <a:t>9. </a:t>
            </a:r>
            <a:r>
              <a:rPr lang="en-IN" sz="2400" b="1" dirty="0" smtClean="0">
                <a:latin typeface="Nudi 01 e" pitchFamily="2" charset="0"/>
              </a:rPr>
              <a:t>“</a:t>
            </a:r>
            <a:r>
              <a:rPr lang="en-IN" sz="2400" b="1" dirty="0" err="1" smtClean="0">
                <a:latin typeface="Nudi 01 e" pitchFamily="2" charset="0"/>
              </a:rPr>
              <a:t>Dn¸ÀA</a:t>
            </a:r>
            <a:r>
              <a:rPr lang="en-IN" sz="2400" b="1" dirty="0" smtClean="0">
                <a:latin typeface="Nudi 01 e" pitchFamily="2" charset="0"/>
              </a:rPr>
              <a:t>”</a:t>
            </a:r>
            <a:r>
              <a:rPr lang="en-IN" sz="2400" dirty="0" smtClean="0">
                <a:latin typeface="Nudi 01 e" pitchFamily="2" charset="0"/>
              </a:rPr>
              <a:t> (</a:t>
            </a:r>
            <a:r>
              <a:rPr lang="en-IN" sz="2400" dirty="0" err="1" smtClean="0">
                <a:latin typeface="Nudi 01 e" pitchFamily="2" charset="0"/>
              </a:rPr>
              <a:t>CAvÀªÀÄÄðT</a:t>
            </a:r>
            <a:r>
              <a:rPr lang="en-IN" sz="2400" dirty="0" smtClean="0">
                <a:latin typeface="Nudi 01 e" pitchFamily="2" charset="0"/>
              </a:rPr>
              <a:t>) </a:t>
            </a:r>
            <a:r>
              <a:rPr lang="en-IN" sz="2400" dirty="0" err="1" smtClean="0">
                <a:latin typeface="Nudi 01 e" pitchFamily="2" charset="0"/>
              </a:rPr>
              <a:t>vÉÆAzÀgÉAiÀÄ®Æè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zÉÆqÀØ</a:t>
            </a:r>
            <a:r>
              <a:rPr lang="en-IN" sz="2400" dirty="0" smtClean="0">
                <a:latin typeface="Nudi 01 e" pitchFamily="2" charset="0"/>
              </a:rPr>
              <a:t> ªÀåvÁå¸ÀUÀ½gÀÄvÀÛªÉ. </a:t>
            </a:r>
            <a:r>
              <a:rPr lang="en-IN" sz="2400" dirty="0" err="1" smtClean="0">
                <a:latin typeface="Nudi 01 e" pitchFamily="2" charset="0"/>
              </a:rPr>
              <a:t>EzÀÄ</a:t>
            </a:r>
            <a:r>
              <a:rPr lang="en-IN" sz="2400" dirty="0" smtClean="0">
                <a:latin typeface="Nudi 01 e" pitchFamily="2" charset="0"/>
              </a:rPr>
              <a:t> ªÀÄUÀÄ«£À ª</a:t>
            </a:r>
            <a:r>
              <a:rPr lang="en-IN" sz="2400" dirty="0" err="1" smtClean="0">
                <a:latin typeface="Nudi 01 e" pitchFamily="2" charset="0"/>
              </a:rPr>
              <a:t>ÉÆzÀ</a:t>
            </a:r>
            <a:r>
              <a:rPr lang="en-IN" sz="2400" dirty="0" smtClean="0">
                <a:latin typeface="Nudi 01 e" pitchFamily="2" charset="0"/>
              </a:rPr>
              <a:t>® ª</a:t>
            </a:r>
            <a:r>
              <a:rPr lang="en-IN" sz="2400" dirty="0" err="1" smtClean="0">
                <a:latin typeface="Nudi 01 e" pitchFamily="2" charset="0"/>
              </a:rPr>
              <a:t>ÀÄÆgÀÄ</a:t>
            </a:r>
            <a:r>
              <a:rPr lang="en-IN" sz="2400" dirty="0" smtClean="0">
                <a:latin typeface="Nudi 01 e" pitchFamily="2" charset="0"/>
              </a:rPr>
              <a:t> ªÀµÀðUÀ¼À°è PÁtÂ¹PÉÆ¼ÀÄîªÀ «</a:t>
            </a:r>
            <a:r>
              <a:rPr lang="en-IN" sz="2400" dirty="0" err="1" smtClean="0">
                <a:latin typeface="Nudi 01 e" pitchFamily="2" charset="0"/>
              </a:rPr>
              <a:t>PÀ®vÉ</a:t>
            </a:r>
            <a:r>
              <a:rPr lang="en-IN" sz="2400" dirty="0" smtClean="0">
                <a:latin typeface="Nudi 01 e" pitchFamily="2" charset="0"/>
              </a:rPr>
              <a:t>. ª</a:t>
            </a:r>
            <a:r>
              <a:rPr lang="en-IN" sz="2400" dirty="0" err="1" smtClean="0">
                <a:latin typeface="Nudi 01 e" pitchFamily="2" charset="0"/>
              </a:rPr>
              <a:t>ÀåªÀºÁgÀ</a:t>
            </a:r>
            <a:r>
              <a:rPr lang="en-IN" sz="2400" dirty="0" smtClean="0">
                <a:latin typeface="Nudi 01 e" pitchFamily="2" charset="0"/>
              </a:rPr>
              <a:t>, ¸</a:t>
            </a:r>
            <a:r>
              <a:rPr lang="en-IN" sz="2400" dirty="0" err="1" smtClean="0">
                <a:latin typeface="Nudi 01 e" pitchFamily="2" charset="0"/>
              </a:rPr>
              <a:t>ÀA¨sÁµÀuÉ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ÀÄvÀÄÛ</a:t>
            </a:r>
            <a:r>
              <a:rPr lang="en-IN" sz="2400" dirty="0" smtClean="0">
                <a:latin typeface="Nudi 01 e" pitchFamily="2" charset="0"/>
              </a:rPr>
              <a:t> «±ÉÃµÀªÁV </a:t>
            </a:r>
            <a:r>
              <a:rPr lang="en-IN" sz="2400" dirty="0" err="1" smtClean="0">
                <a:latin typeface="Nudi 01 e" pitchFamily="2" charset="0"/>
              </a:rPr>
              <a:t>EvÀgÀgÉÆqÀ£É</a:t>
            </a:r>
            <a:r>
              <a:rPr lang="en-IN" sz="2400" dirty="0" smtClean="0">
                <a:latin typeface="Nudi 01 e" pitchFamily="2" charset="0"/>
              </a:rPr>
              <a:t> ¸</a:t>
            </a:r>
            <a:r>
              <a:rPr lang="en-IN" sz="2400" dirty="0" err="1" smtClean="0">
                <a:latin typeface="Nudi 01 e" pitchFamily="2" charset="0"/>
              </a:rPr>
              <a:t>ÀA§A¢ü¸ÀÄªÀ°è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vÉÆAzÀgÉ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EzÀÄÝ</a:t>
            </a:r>
            <a:r>
              <a:rPr lang="en-IN" sz="2400" dirty="0" smtClean="0">
                <a:latin typeface="Nudi 01 e" pitchFamily="2" charset="0"/>
              </a:rPr>
              <a:t> ªÀÄUÀÄ «</a:t>
            </a:r>
            <a:r>
              <a:rPr lang="en-IN" sz="2400" dirty="0" err="1" smtClean="0">
                <a:latin typeface="Nudi 01 e" pitchFamily="2" charset="0"/>
              </a:rPr>
              <a:t>avÀæªÁzÀ</a:t>
            </a:r>
            <a:r>
              <a:rPr lang="en-IN" sz="2400" dirty="0" smtClean="0">
                <a:latin typeface="Nudi 01 e" pitchFamily="2" charset="0"/>
              </a:rPr>
              <a:t>, ¥</a:t>
            </a:r>
            <a:r>
              <a:rPr lang="en-IN" sz="2400" dirty="0" err="1" smtClean="0">
                <a:latin typeface="Nudi 01 e" pitchFamily="2" charset="0"/>
              </a:rPr>
              <a:t>ÀzÉÃ</a:t>
            </a:r>
            <a:r>
              <a:rPr lang="en-IN" sz="2400" dirty="0" smtClean="0">
                <a:latin typeface="Nudi 01 e" pitchFamily="2" charset="0"/>
              </a:rPr>
              <a:t> ¥</a:t>
            </a:r>
            <a:r>
              <a:rPr lang="en-IN" sz="2400" dirty="0" err="1" smtClean="0">
                <a:latin typeface="Nudi 01 e" pitchFamily="2" charset="0"/>
              </a:rPr>
              <a:t>ÀzÉÃ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ÀiÁrzÀÝ£ÉßÃ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ÀiÁqÀÄªÀ</a:t>
            </a:r>
            <a:r>
              <a:rPr lang="en-IN" sz="2400" dirty="0" smtClean="0">
                <a:latin typeface="Nudi 01 e" pitchFamily="2" charset="0"/>
              </a:rPr>
              <a:t> ª</a:t>
            </a:r>
            <a:r>
              <a:rPr lang="en-IN" sz="2400" dirty="0" err="1" smtClean="0">
                <a:latin typeface="Nudi 01 e" pitchFamily="2" charset="0"/>
              </a:rPr>
              <a:t>ÀvÀð£ÉAiÀÄ£ÀÄß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vÉÆÃgÀÄvÀÛzÉ</a:t>
            </a:r>
            <a:r>
              <a:rPr lang="en-IN" sz="2400" dirty="0" smtClean="0">
                <a:latin typeface="Nudi 01 e" pitchFamily="2" charset="0"/>
              </a:rPr>
              <a:t>.</a:t>
            </a:r>
            <a:endParaRPr lang="en-US" sz="2400" dirty="0">
              <a:latin typeface="Nudi 01 e" pitchFamily="2" charset="0"/>
            </a:endParaRPr>
          </a:p>
        </p:txBody>
      </p:sp>
      <p:pic>
        <p:nvPicPr>
          <p:cNvPr id="6" name="Picture 5" descr="C:\Documents and Settings\Aswathaiah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BRH Kannada" pitchFamily="2" charset="0"/>
              </a:rPr>
              <a:t>10. </a:t>
            </a:r>
            <a:r>
              <a:rPr lang="en-IN" sz="2400" b="1" dirty="0" smtClean="0">
                <a:latin typeface="Nudi 01 e" pitchFamily="2" charset="0"/>
              </a:rPr>
              <a:t>ªÉÄzÀÄ¼ÀÄªÁvÀ</a:t>
            </a:r>
            <a:r>
              <a:rPr lang="en-IN" sz="2400" dirty="0" smtClean="0">
                <a:latin typeface="Nudi 01 e" pitchFamily="2" charset="0"/>
              </a:rPr>
              <a:t>: </a:t>
            </a:r>
            <a:r>
              <a:rPr lang="en-IN" sz="2400" dirty="0" err="1" smtClean="0">
                <a:latin typeface="Nudi 01 e" pitchFamily="2" charset="0"/>
              </a:rPr>
              <a:t>JAzÀgÉ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PÁ¯Á£ÀÄPÀæªÀÄzÀ°è</a:t>
            </a:r>
            <a:r>
              <a:rPr lang="en-IN" sz="2400" dirty="0" smtClean="0">
                <a:latin typeface="Nudi 01 e" pitchFamily="2" charset="0"/>
              </a:rPr>
              <a:t> G®âtUÉÆ¼ÀîzÀAvÀºÀ £</a:t>
            </a:r>
            <a:r>
              <a:rPr lang="en-IN" sz="2400" dirty="0" err="1" smtClean="0">
                <a:latin typeface="Nudi 01 e" pitchFamily="2" charset="0"/>
              </a:rPr>
              <a:t>ÀgÀªÀÄAqÀ®zÀ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vÉÆAzÀgÉ</a:t>
            </a:r>
            <a:r>
              <a:rPr lang="en-IN" sz="2400" dirty="0" smtClean="0">
                <a:latin typeface="Nudi 01 e" pitchFamily="2" charset="0"/>
              </a:rPr>
              <a:t> ±</a:t>
            </a:r>
            <a:r>
              <a:rPr lang="en-IN" sz="2400" dirty="0" err="1" smtClean="0">
                <a:latin typeface="Nudi 01 e" pitchFamily="2" charset="0"/>
              </a:rPr>
              <a:t>ÀjÃgÀzÀ</a:t>
            </a:r>
            <a:r>
              <a:rPr lang="en-IN" sz="2400" dirty="0" smtClean="0">
                <a:latin typeface="Nudi 01 e" pitchFamily="2" charset="0"/>
              </a:rPr>
              <a:t> ZÀ®£É ª</a:t>
            </a:r>
            <a:r>
              <a:rPr lang="en-IN" sz="2400" dirty="0" err="1" smtClean="0">
                <a:latin typeface="Nudi 01 e" pitchFamily="2" charset="0"/>
              </a:rPr>
              <a:t>ÀÄvÀÄÛ</a:t>
            </a:r>
            <a:r>
              <a:rPr lang="en-IN" sz="2400" dirty="0" smtClean="0">
                <a:latin typeface="Nudi 01 e" pitchFamily="2" charset="0"/>
              </a:rPr>
              <a:t> ¸ÁßAiÀÄÄUÀ¼À ¸ÀAZÀ®£</a:t>
            </a:r>
            <a:r>
              <a:rPr lang="en-IN" sz="2400" dirty="0" err="1" smtClean="0">
                <a:latin typeface="Nudi 01 e" pitchFamily="2" charset="0"/>
              </a:rPr>
              <a:t>ÉAiÀÄ£ÀÄß</a:t>
            </a:r>
            <a:r>
              <a:rPr lang="en-IN" sz="2400" dirty="0" smtClean="0">
                <a:latin typeface="Nudi 01 e" pitchFamily="2" charset="0"/>
              </a:rPr>
              <a:t> ¨</a:t>
            </a:r>
            <a:r>
              <a:rPr lang="en-IN" sz="2400" dirty="0" err="1" smtClean="0">
                <a:latin typeface="Nudi 01 e" pitchFamily="2" charset="0"/>
              </a:rPr>
              <a:t>Á¢ü¸ÀÄªÀÅzÀÄ</a:t>
            </a:r>
            <a:r>
              <a:rPr lang="en-IN" sz="2400" dirty="0" smtClean="0">
                <a:latin typeface="Nudi 01 e" pitchFamily="2" charset="0"/>
              </a:rPr>
              <a:t>. </a:t>
            </a:r>
            <a:r>
              <a:rPr lang="en-IN" sz="2400" dirty="0" err="1" smtClean="0">
                <a:latin typeface="Nudi 01 e" pitchFamily="2" charset="0"/>
              </a:rPr>
              <a:t>EzÀÄ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d£À£ÀPÀÆÌ</a:t>
            </a:r>
            <a:r>
              <a:rPr lang="en-IN" sz="2400" dirty="0" smtClean="0">
                <a:latin typeface="Nudi 01 e" pitchFamily="2" charset="0"/>
              </a:rPr>
              <a:t> ªÀÄÄAZÉ, ¥</a:t>
            </a:r>
            <a:r>
              <a:rPr lang="en-IN" sz="2400" dirty="0" err="1" smtClean="0">
                <a:latin typeface="Nudi 01 e" pitchFamily="2" charset="0"/>
              </a:rPr>
              <a:t>Àæ¸ÀÆw</a:t>
            </a:r>
            <a:r>
              <a:rPr lang="en-IN" sz="2400" dirty="0" smtClean="0">
                <a:latin typeface="Nudi 01 e" pitchFamily="2" charset="0"/>
              </a:rPr>
              <a:t> ¸</a:t>
            </a:r>
            <a:r>
              <a:rPr lang="en-IN" sz="2400" dirty="0" err="1" smtClean="0">
                <a:latin typeface="Nudi 01 e" pitchFamily="2" charset="0"/>
              </a:rPr>
              <a:t>ÀªÀÄAiÀÄzÀ°è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CxÀªÁ</a:t>
            </a:r>
            <a:r>
              <a:rPr lang="en-IN" sz="2400" dirty="0" smtClean="0">
                <a:latin typeface="Nudi 01 e" pitchFamily="2" charset="0"/>
              </a:rPr>
              <a:t> d¤¹zÀ </a:t>
            </a:r>
            <a:r>
              <a:rPr lang="en-IN" sz="2400" dirty="0" err="1" smtClean="0">
                <a:latin typeface="Nudi 01 e" pitchFamily="2" charset="0"/>
              </a:rPr>
              <a:t>MqÀ£É</a:t>
            </a:r>
            <a:r>
              <a:rPr lang="en-IN" sz="2400" dirty="0" smtClean="0">
                <a:latin typeface="Nudi 01 e" pitchFamily="2" charset="0"/>
              </a:rPr>
              <a:t> ²±ÀÄ«£À «ÄzÀÄ½£À PÉ®ªÀÅ ¨sÁUÀUÀ½UÉ ºÁ¤/</a:t>
            </a:r>
            <a:r>
              <a:rPr lang="en-IN" sz="2400" dirty="0" err="1" smtClean="0">
                <a:latin typeface="Nudi 01 e" pitchFamily="2" charset="0"/>
              </a:rPr>
              <a:t>DWÁvÀ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DzÀ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PÁgÀt¢AzÀ</a:t>
            </a:r>
            <a:r>
              <a:rPr lang="en-IN" sz="2400" dirty="0" smtClean="0">
                <a:latin typeface="Nudi 01 e" pitchFamily="2" charset="0"/>
              </a:rPr>
              <a:t> </a:t>
            </a:r>
            <a:r>
              <a:rPr lang="en-IN" sz="2400" dirty="0" err="1" smtClean="0">
                <a:latin typeface="Nudi 01 e" pitchFamily="2" charset="0"/>
              </a:rPr>
              <a:t>GAmÁUÀÄªÀ</a:t>
            </a:r>
            <a:r>
              <a:rPr lang="en-IN" sz="2400" dirty="0" smtClean="0">
                <a:latin typeface="Nudi 01 e" pitchFamily="2" charset="0"/>
              </a:rPr>
              <a:t> ¹Üw. </a:t>
            </a:r>
            <a:endParaRPr lang="en-US" sz="2400" dirty="0">
              <a:latin typeface="Nudi 01 e" pitchFamily="2" charset="0"/>
            </a:endParaRPr>
          </a:p>
        </p:txBody>
      </p:sp>
      <p:pic>
        <p:nvPicPr>
          <p:cNvPr id="3" name="Picture 2" descr="http://medicalpictures.net/wp-content/uploads/2011/08/cerebral-palsy-pictures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dirty="0" smtClean="0">
                <a:latin typeface="BRH Kannada" pitchFamily="2" charset="0"/>
              </a:rPr>
              <a:t>11. </a:t>
            </a:r>
            <a:r>
              <a:rPr lang="en-IN" sz="2800" b="1" dirty="0" smtClean="0">
                <a:latin typeface="Nudi 01 e" pitchFamily="2" charset="0"/>
              </a:rPr>
              <a:t>“ª</a:t>
            </a:r>
            <a:r>
              <a:rPr lang="en-IN" sz="2800" b="1" dirty="0" err="1" smtClean="0">
                <a:latin typeface="Nudi 01 e" pitchFamily="2" charset="0"/>
              </a:rPr>
              <a:t>ÀÄ¸ÀÄÌöå®gï</a:t>
            </a:r>
            <a:r>
              <a:rPr lang="en-IN" sz="2800" b="1" dirty="0" smtClean="0">
                <a:latin typeface="Nudi 01 e" pitchFamily="2" charset="0"/>
              </a:rPr>
              <a:t> </a:t>
            </a:r>
            <a:r>
              <a:rPr lang="en-IN" sz="2800" b="1" dirty="0" err="1" smtClean="0">
                <a:latin typeface="Nudi 01 e" pitchFamily="2" charset="0"/>
              </a:rPr>
              <a:t>r¸ïmÉÆæÃ¦ü</a:t>
            </a:r>
            <a:r>
              <a:rPr lang="en-IN" sz="2800" b="1" dirty="0" smtClean="0">
                <a:latin typeface="Nudi 01 e" pitchFamily="2" charset="0"/>
              </a:rPr>
              <a:t>’</a:t>
            </a:r>
            <a:r>
              <a:rPr lang="en-IN" sz="2800" dirty="0" smtClean="0">
                <a:latin typeface="Nudi 01 e" pitchFamily="2" charset="0"/>
              </a:rPr>
              <a:t>: C£ÀÄªÀA²PÀªÁV </a:t>
            </a:r>
            <a:r>
              <a:rPr lang="en-IN" sz="2800" dirty="0" err="1" smtClean="0">
                <a:latin typeface="Nudi 01 e" pitchFamily="2" charset="0"/>
              </a:rPr>
              <a:t>GAmÁUÀÄªÀ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MAzÀÄ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vÀgÀºÀzÀ</a:t>
            </a:r>
            <a:r>
              <a:rPr lang="en-IN" sz="2800" dirty="0" smtClean="0">
                <a:latin typeface="Nudi 01 e" pitchFamily="2" charset="0"/>
              </a:rPr>
              <a:t> ª</a:t>
            </a:r>
            <a:r>
              <a:rPr lang="en-IN" sz="2800" dirty="0" err="1" smtClean="0">
                <a:latin typeface="Nudi 01 e" pitchFamily="2" charset="0"/>
              </a:rPr>
              <a:t>ÀiÁA¸ÀRAqÀzÀ</a:t>
            </a:r>
            <a:r>
              <a:rPr lang="en-IN" sz="2800" dirty="0" smtClean="0">
                <a:latin typeface="Nudi 01 e" pitchFamily="2" charset="0"/>
              </a:rPr>
              <a:t> SÁ¬Ä¯ÉUÀ¼ÀÄ. </a:t>
            </a:r>
            <a:r>
              <a:rPr lang="en-IN" sz="2800" dirty="0" err="1" smtClean="0">
                <a:latin typeface="Nudi 01 e" pitchFamily="2" charset="0"/>
              </a:rPr>
              <a:t>EzÀjAzÀ</a:t>
            </a:r>
            <a:r>
              <a:rPr lang="en-IN" sz="2800" dirty="0" smtClean="0">
                <a:latin typeface="Nudi 01 e" pitchFamily="2" charset="0"/>
              </a:rPr>
              <a:t> ª</a:t>
            </a:r>
            <a:r>
              <a:rPr lang="en-IN" sz="2800" dirty="0" err="1" smtClean="0">
                <a:latin typeface="Nudi 01 e" pitchFamily="2" charset="0"/>
              </a:rPr>
              <a:t>ÀåQÛAiÀÄ</a:t>
            </a:r>
            <a:r>
              <a:rPr lang="en-IN" sz="2800" dirty="0" smtClean="0">
                <a:latin typeface="Nudi 01 e" pitchFamily="2" charset="0"/>
              </a:rPr>
              <a:t> ZÀ®£ÉUÉ </a:t>
            </a:r>
            <a:r>
              <a:rPr lang="en-IN" sz="2800" dirty="0" err="1" smtClean="0">
                <a:latin typeface="Nudi 01 e" pitchFamily="2" charset="0"/>
              </a:rPr>
              <a:t>CUÀvÀåªÁzÀ</a:t>
            </a:r>
            <a:r>
              <a:rPr lang="en-IN" sz="2800" dirty="0" smtClean="0">
                <a:latin typeface="Nudi 01 e" pitchFamily="2" charset="0"/>
              </a:rPr>
              <a:t> ªÀiÁA¸ÀRAqÀUÀ¼ÀÄ </a:t>
            </a:r>
            <a:r>
              <a:rPr lang="en-IN" sz="2800" dirty="0" err="1" smtClean="0">
                <a:latin typeface="Nudi 01 e" pitchFamily="2" charset="0"/>
              </a:rPr>
              <a:t>zÀÄ§ð</a:t>
            </a:r>
            <a:r>
              <a:rPr lang="en-IN" sz="2800" dirty="0" smtClean="0">
                <a:latin typeface="Nudi 01 e" pitchFamily="2" charset="0"/>
              </a:rPr>
              <a:t>®ª</a:t>
            </a:r>
            <a:r>
              <a:rPr lang="en-IN" sz="2800" dirty="0" err="1" smtClean="0">
                <a:latin typeface="Nudi 01 e" pitchFamily="2" charset="0"/>
              </a:rPr>
              <a:t>ÁUÀÄvÁÛ</a:t>
            </a:r>
            <a:r>
              <a:rPr lang="en-IN" sz="2800" dirty="0" smtClean="0">
                <a:latin typeface="Nudi 01 e" pitchFamily="2" charset="0"/>
              </a:rPr>
              <a:t> º</a:t>
            </a:r>
            <a:r>
              <a:rPr lang="en-IN" sz="2800" dirty="0" err="1" smtClean="0">
                <a:latin typeface="Nudi 01 e" pitchFamily="2" charset="0"/>
              </a:rPr>
              <a:t>ÉÆÃUÀÄvÀÛªÉ</a:t>
            </a:r>
            <a:r>
              <a:rPr lang="en-IN" sz="2800" dirty="0" smtClean="0">
                <a:latin typeface="Nudi 01 e" pitchFamily="2" charset="0"/>
              </a:rPr>
              <a:t>. ª</a:t>
            </a:r>
            <a:r>
              <a:rPr lang="en-IN" sz="2800" dirty="0" err="1" smtClean="0">
                <a:latin typeface="Nudi 01 e" pitchFamily="2" charset="0"/>
              </a:rPr>
              <a:t>ÀÄ°Ö¥À¯ï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r¸ïmÉÆæÃ¦ü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EgÀÄªÀªÀjUÉ</a:t>
            </a:r>
            <a:r>
              <a:rPr lang="en-IN" sz="2800" dirty="0" smtClean="0">
                <a:latin typeface="Nudi 01 e" pitchFamily="2" charset="0"/>
              </a:rPr>
              <a:t> ªÀA±ÀªÁ»¤UÀ¼À°è</a:t>
            </a:r>
            <a:r>
              <a:rPr lang="en-US" sz="2800" dirty="0" smtClean="0">
                <a:latin typeface="Nudi 01 e" pitchFamily="2" charset="0"/>
              </a:rPr>
              <a:t/>
            </a:r>
            <a:br>
              <a:rPr lang="en-US" sz="2800" dirty="0" smtClean="0">
                <a:latin typeface="Nudi 01 e" pitchFamily="2" charset="0"/>
              </a:rPr>
            </a:br>
            <a:r>
              <a:rPr lang="en-IN" sz="2800" dirty="0" err="1" smtClean="0">
                <a:latin typeface="Nudi 01 e" pitchFamily="2" charset="0"/>
              </a:rPr>
              <a:t>KgÀÄ¥ÉÃjzÀÄÝ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CªÀgÀ</a:t>
            </a:r>
            <a:r>
              <a:rPr lang="en-IN" sz="2800" dirty="0" smtClean="0">
                <a:latin typeface="Nudi 01 e" pitchFamily="2" charset="0"/>
              </a:rPr>
              <a:t> ±</a:t>
            </a:r>
            <a:r>
              <a:rPr lang="en-IN" sz="2800" dirty="0" err="1" smtClean="0">
                <a:latin typeface="Nudi 01 e" pitchFamily="2" charset="0"/>
              </a:rPr>
              <a:t>ÀjÃgÀzÀ°è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DgÉÆÃUÀåªÁzÀ</a:t>
            </a:r>
            <a:r>
              <a:rPr lang="en-IN" sz="2800" dirty="0" smtClean="0">
                <a:latin typeface="Nudi 01 e" pitchFamily="2" charset="0"/>
              </a:rPr>
              <a:t> ªÀiÁA¸ÀRAqÀUÀ¼À£ÀÄß ¤«</a:t>
            </a:r>
            <a:r>
              <a:rPr lang="en-IN" sz="2800" dirty="0" err="1" smtClean="0">
                <a:latin typeface="Nudi 01 e" pitchFamily="2" charset="0"/>
              </a:rPr>
              <a:t>Äð¸À®Ä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CUÀvÀåªÁzÀ</a:t>
            </a:r>
            <a:r>
              <a:rPr lang="en-IN" sz="2800" dirty="0" smtClean="0">
                <a:latin typeface="Nudi 01 e" pitchFamily="2" charset="0"/>
              </a:rPr>
              <a:t> ¥</a:t>
            </a:r>
            <a:r>
              <a:rPr lang="en-IN" sz="2800" dirty="0" err="1" smtClean="0">
                <a:latin typeface="Nudi 01 e" pitchFamily="2" charset="0"/>
              </a:rPr>
              <a:t>ÉÆæÃnÃ£ï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GvÀàwÛ</a:t>
            </a:r>
            <a:r>
              <a:rPr lang="en-IN" sz="2800" dirty="0" smtClean="0">
                <a:latin typeface="Nudi 01 e" pitchFamily="2" charset="0"/>
              </a:rPr>
              <a:t> DUÀÄªÀÅ¢®è. </a:t>
            </a:r>
            <a:r>
              <a:rPr lang="en-IN" sz="2800" dirty="0" err="1" smtClean="0">
                <a:latin typeface="Nudi 01 e" pitchFamily="2" charset="0"/>
              </a:rPr>
              <a:t>EzÀjAzÀ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PÀæªÉÄÃt</a:t>
            </a:r>
            <a:r>
              <a:rPr lang="en-IN" sz="2800" dirty="0" smtClean="0">
                <a:latin typeface="Nudi 01 e" pitchFamily="2" charset="0"/>
              </a:rPr>
              <a:t> ªÀÄÆ¼É ª</a:t>
            </a:r>
            <a:r>
              <a:rPr lang="en-IN" sz="2800" dirty="0" err="1" smtClean="0">
                <a:latin typeface="Nudi 01 e" pitchFamily="2" charset="0"/>
              </a:rPr>
              <a:t>ÀÄvÀÄÛ</a:t>
            </a:r>
            <a:r>
              <a:rPr lang="en-IN" sz="2800" dirty="0" smtClean="0">
                <a:latin typeface="Nudi 01 e" pitchFamily="2" charset="0"/>
              </a:rPr>
              <a:t> ª</a:t>
            </a:r>
            <a:r>
              <a:rPr lang="en-IN" sz="2800" dirty="0" err="1" smtClean="0">
                <a:latin typeface="Nudi 01 e" pitchFamily="2" charset="0"/>
              </a:rPr>
              <a:t>ÀiÁA¸ÀRAqÀzÀ</a:t>
            </a:r>
            <a:r>
              <a:rPr lang="en-IN" sz="2800" dirty="0" smtClean="0">
                <a:latin typeface="Nudi 01 e" pitchFamily="2" charset="0"/>
              </a:rPr>
              <a:t> CAUÁA±ÀUÀ¼ÀÄ ª</a:t>
            </a:r>
            <a:r>
              <a:rPr lang="en-IN" sz="2800" dirty="0" err="1" smtClean="0">
                <a:latin typeface="Nudi 01 e" pitchFamily="2" charset="0"/>
              </a:rPr>
              <a:t>ÀÄvÀÄÛ</a:t>
            </a:r>
            <a:r>
              <a:rPr lang="en-IN" sz="2800" dirty="0" smtClean="0">
                <a:latin typeface="Nudi 01 e" pitchFamily="2" charset="0"/>
              </a:rPr>
              <a:t> PÉÆÃ±ÀUÀ¼ÀÄ ¸</a:t>
            </a:r>
            <a:r>
              <a:rPr lang="en-IN" sz="2800" dirty="0" err="1" smtClean="0">
                <a:latin typeface="Nudi 01 e" pitchFamily="2" charset="0"/>
              </a:rPr>
              <a:t>ÁAiÀÄÄvÀÛªÉ</a:t>
            </a:r>
            <a:r>
              <a:rPr lang="en-IN" sz="2800" dirty="0" smtClean="0">
                <a:latin typeface="Nudi 01 e" pitchFamily="2" charset="0"/>
              </a:rPr>
              <a:t>.</a:t>
            </a:r>
            <a:endParaRPr lang="en-US" sz="2800" dirty="0">
              <a:latin typeface="Nudi 01 e" pitchFamily="2" charset="0"/>
            </a:endParaRPr>
          </a:p>
        </p:txBody>
      </p:sp>
      <p:pic>
        <p:nvPicPr>
          <p:cNvPr id="3" name="irc_mi" descr="http://medchrome.com/wp-content/uploads/2010/05/muscular-dystrophy.jpg"/>
          <p:cNvPicPr/>
          <p:nvPr/>
        </p:nvPicPr>
        <p:blipFill>
          <a:blip r:embed="rId2" cstate="print"/>
          <a:srcRect l="29167" r="25000" b="15953"/>
          <a:stretch>
            <a:fillRect/>
          </a:stretch>
        </p:blipFill>
        <p:spPr bwMode="auto">
          <a:xfrm>
            <a:off x="5715000" y="990600"/>
            <a:ext cx="289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274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>
                <a:latin typeface="BRH Kannada" pitchFamily="2" charset="0"/>
              </a:rPr>
              <a:t>12. </a:t>
            </a:r>
            <a:r>
              <a:rPr lang="en-IN" sz="3600" dirty="0" smtClean="0">
                <a:latin typeface="Nudi 01 e" pitchFamily="2" charset="0"/>
              </a:rPr>
              <a:t>¢</a:t>
            </a:r>
            <a:r>
              <a:rPr lang="en-IN" sz="3600" dirty="0" err="1" smtClean="0">
                <a:latin typeface="Nudi 01 e" pitchFamily="2" charset="0"/>
              </a:rPr>
              <a:t>ÃWÀðPÁ°Ã£À</a:t>
            </a:r>
            <a:r>
              <a:rPr lang="en-IN" sz="3600" dirty="0" smtClean="0">
                <a:latin typeface="Nudi 01 e" pitchFamily="2" charset="0"/>
              </a:rPr>
              <a:t>, </a:t>
            </a:r>
            <a:r>
              <a:rPr lang="en-IN" sz="3600" dirty="0" err="1" smtClean="0">
                <a:latin typeface="Nudi 01 e" pitchFamily="2" charset="0"/>
              </a:rPr>
              <a:t>PÀæªÉÄÃt</a:t>
            </a:r>
            <a:r>
              <a:rPr lang="en-IN" sz="3600" dirty="0" smtClean="0">
                <a:latin typeface="Nudi 01 e" pitchFamily="2" charset="0"/>
              </a:rPr>
              <a:t> º</a:t>
            </a:r>
            <a:r>
              <a:rPr lang="en-IN" sz="3600" dirty="0" err="1" smtClean="0">
                <a:latin typeface="Nudi 01 e" pitchFamily="2" charset="0"/>
              </a:rPr>
              <a:t>ÉZÀÄÑvÁÛ</a:t>
            </a:r>
            <a:r>
              <a:rPr lang="en-IN" sz="3600" dirty="0" smtClean="0">
                <a:latin typeface="Nudi 01 e" pitchFamily="2" charset="0"/>
              </a:rPr>
              <a:t> ºÉÆÃUÀÄªÀ £</a:t>
            </a:r>
            <a:r>
              <a:rPr lang="en-IN" sz="3600" dirty="0" err="1" smtClean="0">
                <a:latin typeface="Nudi 01 e" pitchFamily="2" charset="0"/>
              </a:rPr>
              <a:t>ÀgÀªÀÄAqÀ®zÀ</a:t>
            </a:r>
            <a:r>
              <a:rPr lang="en-IN" sz="3600" dirty="0" smtClean="0">
                <a:latin typeface="Nudi 01 e" pitchFamily="2" charset="0"/>
              </a:rPr>
              <a:t> PÁ¬Ä¯ÉUÀ½AzÀ </a:t>
            </a:r>
            <a:r>
              <a:rPr lang="en-IN" sz="3600" dirty="0" err="1" smtClean="0">
                <a:latin typeface="Nudi 01 e" pitchFamily="2" charset="0"/>
              </a:rPr>
              <a:t>GAmÁUÀÄªÀ</a:t>
            </a:r>
            <a:r>
              <a:rPr lang="en-IN" sz="3600" dirty="0" smtClean="0">
                <a:latin typeface="Nudi 01 e" pitchFamily="2" charset="0"/>
              </a:rPr>
              <a:t> CAUÀ«PÀ®vÉUÀ¼ÀÄ:</a:t>
            </a:r>
            <a:endParaRPr lang="en-US" sz="3600" dirty="0">
              <a:latin typeface="Nudi 01 e" pitchFamily="2" charset="0"/>
            </a:endParaRPr>
          </a:p>
        </p:txBody>
      </p:sp>
      <p:pic>
        <p:nvPicPr>
          <p:cNvPr id="3" name="Picture 2" descr="http://trialx.com/curetalk/wp-content/blogs.dir/7/files/2011/11/Multiple_Sclerosis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48005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26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udi 01 e" pitchFamily="2" charset="0"/>
              </a:rPr>
              <a:t>13 .</a:t>
            </a:r>
            <a:r>
              <a:rPr lang="en-US" sz="2800" b="1" dirty="0" smtClean="0">
                <a:latin typeface="Nudi 01 e" pitchFamily="2" charset="0"/>
              </a:rPr>
              <a:t>¤¢</a:t>
            </a:r>
            <a:r>
              <a:rPr lang="en-US" sz="2800" b="1" dirty="0" err="1" smtClean="0">
                <a:latin typeface="Nudi 01 e" pitchFamily="2" charset="0"/>
              </a:rPr>
              <a:t>ðµÀÖªÁzÀ</a:t>
            </a:r>
            <a:r>
              <a:rPr lang="en-US" sz="2800" b="1" dirty="0" smtClean="0">
                <a:latin typeface="Nudi 01 e" pitchFamily="2" charset="0"/>
              </a:rPr>
              <a:t> </a:t>
            </a:r>
            <a:r>
              <a:rPr lang="en-US" sz="2800" b="1" dirty="0" err="1" smtClean="0">
                <a:latin typeface="Nudi 01 e" pitchFamily="2" charset="0"/>
              </a:rPr>
              <a:t>PÀ°PÉAiÀÄ</a:t>
            </a:r>
            <a:r>
              <a:rPr lang="en-US" sz="2800" b="1" dirty="0" smtClean="0">
                <a:latin typeface="Nudi 01 e" pitchFamily="2" charset="0"/>
              </a:rPr>
              <a:t> CAUÀ«PÀ®vÉUÀ¼ÀÄ:</a:t>
            </a:r>
            <a:r>
              <a:rPr lang="en-US" sz="2800" dirty="0" smtClean="0">
                <a:latin typeface="Nudi 01 e" pitchFamily="2" charset="0"/>
              </a:rPr>
              <a:t/>
            </a:r>
            <a:br>
              <a:rPr lang="en-US" sz="2800" dirty="0" smtClean="0">
                <a:latin typeface="Nudi 01 e" pitchFamily="2" charset="0"/>
              </a:rPr>
            </a:br>
            <a:r>
              <a:rPr lang="en-US" sz="2800" dirty="0" smtClean="0">
                <a:latin typeface="Nudi 01 e" pitchFamily="2" charset="0"/>
              </a:rPr>
              <a:t>ªÀÄÆ® ª</a:t>
            </a:r>
            <a:r>
              <a:rPr lang="en-US" sz="2800" dirty="0" err="1" smtClean="0">
                <a:latin typeface="Nudi 01 e" pitchFamily="2" charset="0"/>
              </a:rPr>
              <a:t>ÀÄ£ÀB±Á¸ÀÛçzÀ</a:t>
            </a:r>
            <a:r>
              <a:rPr lang="en-US" sz="2800" dirty="0" smtClean="0">
                <a:latin typeface="Nudi 01 e" pitchFamily="2" charset="0"/>
              </a:rPr>
              <a:t> ¥</a:t>
            </a:r>
            <a:r>
              <a:rPr lang="en-US" sz="2800" dirty="0" err="1" smtClean="0">
                <a:latin typeface="Nudi 01 e" pitchFamily="2" charset="0"/>
              </a:rPr>
              <a:t>ÀæQæAiÉÄAiÀÄ°è</a:t>
            </a:r>
            <a:r>
              <a:rPr lang="en-US" sz="2800" dirty="0" smtClean="0">
                <a:latin typeface="Nudi 01 e" pitchFamily="2" charset="0"/>
              </a:rPr>
              <a:t> CxÀðªÀiÁrPÉÆ¼ÀÄîªÀ ª</a:t>
            </a:r>
            <a:r>
              <a:rPr lang="en-US" sz="2800" dirty="0" err="1" smtClean="0">
                <a:latin typeface="Nudi 01 e" pitchFamily="2" charset="0"/>
              </a:rPr>
              <a:t>ÀÄvÀÄÛ</a:t>
            </a:r>
            <a:r>
              <a:rPr lang="en-US" sz="2800" dirty="0" smtClean="0">
                <a:latin typeface="Nudi 01 e" pitchFamily="2" charset="0"/>
              </a:rPr>
              <a:t> ¨</a:t>
            </a:r>
            <a:r>
              <a:rPr lang="en-US" sz="2800" dirty="0" err="1" smtClean="0">
                <a:latin typeface="Nudi 01 e" pitchFamily="2" charset="0"/>
              </a:rPr>
              <a:t>sÁµÉ</a:t>
            </a:r>
            <a:r>
              <a:rPr lang="en-US" sz="2800" dirty="0" smtClean="0">
                <a:latin typeface="Nudi 01 e" pitchFamily="2" charset="0"/>
              </a:rPr>
              <a:t>, ª</a:t>
            </a:r>
            <a:r>
              <a:rPr lang="en-US" sz="2800" dirty="0" err="1" smtClean="0">
                <a:latin typeface="Nudi 01 e" pitchFamily="2" charset="0"/>
              </a:rPr>
              <a:t>ÀiÁvÀ£ÁqÀÄªÀ</a:t>
            </a:r>
            <a:r>
              <a:rPr lang="en-US" sz="2800" dirty="0" smtClean="0">
                <a:latin typeface="Nudi 01 e" pitchFamily="2" charset="0"/>
              </a:rPr>
              <a:t> </a:t>
            </a:r>
            <a:r>
              <a:rPr lang="en-US" sz="2800" dirty="0" err="1" smtClean="0">
                <a:latin typeface="Nudi 01 e" pitchFamily="2" charset="0"/>
              </a:rPr>
              <a:t>CxÀªÁ</a:t>
            </a:r>
            <a:r>
              <a:rPr lang="en-US" sz="2800" dirty="0" smtClean="0">
                <a:latin typeface="Nudi 01 e" pitchFamily="2" charset="0"/>
              </a:rPr>
              <a:t> §</a:t>
            </a:r>
            <a:r>
              <a:rPr lang="en-US" sz="2800" dirty="0" err="1" smtClean="0">
                <a:latin typeface="Nudi 01 e" pitchFamily="2" charset="0"/>
              </a:rPr>
              <a:t>gÉAiÀÄÄªÀÅzÀgÀ</a:t>
            </a:r>
            <a:r>
              <a:rPr lang="en-US" sz="2800" dirty="0" smtClean="0">
                <a:latin typeface="Nudi 01 e" pitchFamily="2" charset="0"/>
              </a:rPr>
              <a:t>° ¸</a:t>
            </a:r>
            <a:r>
              <a:rPr lang="en-US" sz="2800" dirty="0" err="1" smtClean="0">
                <a:latin typeface="Nudi 01 e" pitchFamily="2" charset="0"/>
              </a:rPr>
              <a:t>ÀàµÀÖvÉ</a:t>
            </a:r>
            <a:r>
              <a:rPr lang="en-US" sz="2800" dirty="0" smtClean="0">
                <a:latin typeface="Nudi 01 e" pitchFamily="2" charset="0"/>
              </a:rPr>
              <a:t> </a:t>
            </a:r>
            <a:r>
              <a:rPr lang="en-US" sz="2800" dirty="0" err="1" smtClean="0">
                <a:latin typeface="Nudi 01 e" pitchFamily="2" charset="0"/>
              </a:rPr>
              <a:t>E®è¢gÀÄªÀÅzÀÄ</a:t>
            </a:r>
            <a:r>
              <a:rPr lang="en-US" sz="2800" dirty="0" smtClean="0">
                <a:latin typeface="Nudi 01 e" pitchFamily="2" charset="0"/>
              </a:rPr>
              <a:t>, </a:t>
            </a:r>
            <a:r>
              <a:rPr lang="en-US" sz="2800" dirty="0" err="1" smtClean="0">
                <a:latin typeface="Nudi 01 e" pitchFamily="2" charset="0"/>
              </a:rPr>
              <a:t>EzÀjAzÀ</a:t>
            </a:r>
            <a:r>
              <a:rPr lang="en-US" sz="2800" dirty="0" smtClean="0">
                <a:latin typeface="Nudi 01 e" pitchFamily="2" charset="0"/>
              </a:rPr>
              <a:t> PÉÃ½¹PÉÆ¼ÀÄîªÀÅzÀÄ, </a:t>
            </a:r>
            <a:r>
              <a:rPr lang="en-US" sz="2800" dirty="0" err="1" smtClean="0">
                <a:latin typeface="Nudi 01 e" pitchFamily="2" charset="0"/>
              </a:rPr>
              <a:t>AiÉÆÃa¸ÀÄªÀÅzÀÄ</a:t>
            </a:r>
            <a:r>
              <a:rPr lang="en-US" sz="2800" dirty="0" smtClean="0">
                <a:latin typeface="Nudi 01 e" pitchFamily="2" charset="0"/>
              </a:rPr>
              <a:t>, ª</a:t>
            </a:r>
            <a:r>
              <a:rPr lang="en-US" sz="2800" dirty="0" err="1" smtClean="0">
                <a:latin typeface="Nudi 01 e" pitchFamily="2" charset="0"/>
              </a:rPr>
              <a:t>ÀiÁvÁqÀÄªÀÅzÀÄ</a:t>
            </a:r>
            <a:r>
              <a:rPr lang="en-US" sz="2800" dirty="0" smtClean="0">
                <a:latin typeface="Nudi 01 e" pitchFamily="2" charset="0"/>
              </a:rPr>
              <a:t>, §</a:t>
            </a:r>
            <a:r>
              <a:rPr lang="en-US" sz="2800" dirty="0" err="1" smtClean="0">
                <a:latin typeface="Nudi 01 e" pitchFamily="2" charset="0"/>
              </a:rPr>
              <a:t>gÉAiÀÄÄªÀÅzÀÄ</a:t>
            </a:r>
            <a:r>
              <a:rPr lang="en-US" sz="2800" dirty="0" smtClean="0">
                <a:latin typeface="Nudi 01 e" pitchFamily="2" charset="0"/>
              </a:rPr>
              <a:t>, </a:t>
            </a:r>
            <a:r>
              <a:rPr lang="en-US" sz="2800" dirty="0" err="1" smtClean="0">
                <a:latin typeface="Nudi 01 e" pitchFamily="2" charset="0"/>
              </a:rPr>
              <a:t>NzÀÄªÀÅzÀÄ</a:t>
            </a:r>
            <a:r>
              <a:rPr lang="en-US" sz="2800" dirty="0" smtClean="0">
                <a:latin typeface="Nudi 01 e" pitchFamily="2" charset="0"/>
              </a:rPr>
              <a:t>, </a:t>
            </a:r>
            <a:r>
              <a:rPr lang="en-US" sz="2800" dirty="0" err="1" smtClean="0">
                <a:latin typeface="Nudi 01 e" pitchFamily="2" charset="0"/>
              </a:rPr>
              <a:t>PÁUÀÄtÂvÀ</a:t>
            </a:r>
            <a:r>
              <a:rPr lang="en-US" sz="2800" dirty="0" smtClean="0">
                <a:latin typeface="Nudi 01 e" pitchFamily="2" charset="0"/>
              </a:rPr>
              <a:t> </a:t>
            </a:r>
            <a:r>
              <a:rPr lang="en-US" sz="2800" dirty="0" err="1" smtClean="0">
                <a:latin typeface="Nudi 01 e" pitchFamily="2" charset="0"/>
              </a:rPr>
              <a:t>CxÀªÁ</a:t>
            </a:r>
            <a:r>
              <a:rPr lang="en-US" sz="2800" dirty="0" smtClean="0">
                <a:latin typeface="Nudi 01 e" pitchFamily="2" charset="0"/>
              </a:rPr>
              <a:t> </a:t>
            </a:r>
            <a:r>
              <a:rPr lang="en-US" sz="2800" dirty="0" err="1" smtClean="0">
                <a:latin typeface="Nudi 01 e" pitchFamily="2" charset="0"/>
              </a:rPr>
              <a:t>UÀtÂvÀ</a:t>
            </a:r>
            <a:r>
              <a:rPr lang="en-US" sz="2800" dirty="0" smtClean="0">
                <a:latin typeface="Nudi 01 e" pitchFamily="2" charset="0"/>
              </a:rPr>
              <a:t> ¯ÉPÀÌUÀ¼À£ÀÄß ª</a:t>
            </a:r>
            <a:r>
              <a:rPr lang="en-US" sz="2800" dirty="0" err="1" smtClean="0">
                <a:latin typeface="Nudi 01 e" pitchFamily="2" charset="0"/>
              </a:rPr>
              <a:t>ÀiÁqÀÄªÀÅzÀgÀ°è</a:t>
            </a:r>
            <a:r>
              <a:rPr lang="en-US" sz="2800" dirty="0" smtClean="0">
                <a:latin typeface="Nudi 01 e" pitchFamily="2" charset="0"/>
              </a:rPr>
              <a:t> </a:t>
            </a:r>
            <a:r>
              <a:rPr lang="en-US" sz="2800" dirty="0" err="1" smtClean="0">
                <a:latin typeface="Nudi 01 e" pitchFamily="2" charset="0"/>
              </a:rPr>
              <a:t>CªÀgÀ</a:t>
            </a:r>
            <a:r>
              <a:rPr lang="en-US" sz="2800" dirty="0" smtClean="0">
                <a:latin typeface="Nudi 01 e" pitchFamily="2" charset="0"/>
              </a:rPr>
              <a:t> ¸</a:t>
            </a:r>
            <a:r>
              <a:rPr lang="en-US" sz="2800" dirty="0" err="1" smtClean="0">
                <a:latin typeface="Nudi 01 e" pitchFamily="2" charset="0"/>
              </a:rPr>
              <a:t>ÁªÀÄxÀåð</a:t>
            </a:r>
            <a:r>
              <a:rPr lang="en-US" sz="2800" dirty="0" smtClean="0">
                <a:latin typeface="Nudi 01 e" pitchFamily="2" charset="0"/>
              </a:rPr>
              <a:t> </a:t>
            </a:r>
            <a:r>
              <a:rPr lang="en-US" sz="2800" dirty="0" err="1" smtClean="0">
                <a:latin typeface="Nudi 01 e" pitchFamily="2" charset="0"/>
              </a:rPr>
              <a:t>PÀrªÉÄ</a:t>
            </a:r>
            <a:r>
              <a:rPr lang="en-US" sz="2800" dirty="0" smtClean="0">
                <a:latin typeface="Nudi 01 e" pitchFamily="2" charset="0"/>
              </a:rPr>
              <a:t> </a:t>
            </a:r>
            <a:r>
              <a:rPr lang="en-US" sz="2800" dirty="0" err="1" smtClean="0">
                <a:latin typeface="Nudi 01 e" pitchFamily="2" charset="0"/>
              </a:rPr>
              <a:t>EgÀÄvÀÛzÉ</a:t>
            </a:r>
            <a:r>
              <a:rPr lang="en-US" sz="2800" dirty="0" smtClean="0">
                <a:latin typeface="Nudi 01 e" pitchFamily="2" charset="0"/>
              </a:rPr>
              <a:t>.</a:t>
            </a:r>
            <a:r>
              <a:rPr lang="en-US" sz="2800" b="1" dirty="0" smtClean="0">
                <a:latin typeface="Nudi 01 e" pitchFamily="2" charset="0"/>
              </a:rPr>
              <a:t> </a:t>
            </a:r>
            <a:endParaRPr lang="en-US" sz="2800" dirty="0">
              <a:latin typeface="Nudi 01 e" pitchFamily="2" charset="0"/>
            </a:endParaRPr>
          </a:p>
        </p:txBody>
      </p:sp>
      <p:pic>
        <p:nvPicPr>
          <p:cNvPr id="48130" name="Picture 2" descr="Image result for speech and language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886200" cy="3810000"/>
          </a:xfrm>
          <a:prstGeom prst="rect">
            <a:avLst/>
          </a:prstGeom>
          <a:noFill/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305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latin typeface="Nudi 01 e" pitchFamily="2" charset="0"/>
              </a:rPr>
              <a:t>14 ª</a:t>
            </a:r>
            <a:r>
              <a:rPr lang="en-IN" sz="2800" b="1" dirty="0" err="1" smtClean="0">
                <a:latin typeface="Nudi 01 e" pitchFamily="2" charset="0"/>
              </a:rPr>
              <a:t>ÀÄ°Ö¥À¯ï</a:t>
            </a:r>
            <a:r>
              <a:rPr lang="en-IN" sz="2800" b="1" dirty="0" smtClean="0">
                <a:latin typeface="Nudi 01 e" pitchFamily="2" charset="0"/>
              </a:rPr>
              <a:t> ¹Ì÷èÃgÉÆÃ¹¸ï (</a:t>
            </a:r>
            <a:r>
              <a:rPr lang="en-IN" sz="2800" b="1" dirty="0" err="1" smtClean="0">
                <a:latin typeface="Nudi 01 e" pitchFamily="2" charset="0"/>
              </a:rPr>
              <a:t>JA.J¸ï</a:t>
            </a:r>
            <a:r>
              <a:rPr lang="en-IN" sz="2800" b="1" dirty="0" smtClean="0">
                <a:latin typeface="Nudi 01 e" pitchFamily="2" charset="0"/>
              </a:rPr>
              <a:t>)</a:t>
            </a:r>
            <a:r>
              <a:rPr lang="en-IN" sz="2800" dirty="0" smtClean="0">
                <a:latin typeface="Nudi 01 e" pitchFamily="2" charset="0"/>
              </a:rPr>
              <a:t>: £</a:t>
            </a:r>
            <a:r>
              <a:rPr lang="en-IN" sz="2800" dirty="0" err="1" smtClean="0">
                <a:latin typeface="Nudi 01 e" pitchFamily="2" charset="0"/>
              </a:rPr>
              <a:t>ÀgÀªÀÄAqÀ®zÀ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GjAiÀÄÆvÀ¢AzÀ</a:t>
            </a:r>
            <a:r>
              <a:rPr lang="en-IN" sz="2800" dirty="0" smtClean="0">
                <a:latin typeface="Nudi 01 e" pitchFamily="2" charset="0"/>
              </a:rPr>
              <a:t> «ÄzÀÄ¼ÀÄ ª</a:t>
            </a:r>
            <a:r>
              <a:rPr lang="en-IN" sz="2800" dirty="0" err="1" smtClean="0">
                <a:latin typeface="Nudi 01 e" pitchFamily="2" charset="0"/>
              </a:rPr>
              <a:t>ÀÄvÀÄÛ</a:t>
            </a:r>
            <a:r>
              <a:rPr lang="en-IN" sz="2800" dirty="0" smtClean="0">
                <a:latin typeface="Nudi 01 e" pitchFamily="2" charset="0"/>
              </a:rPr>
              <a:t> ¨</a:t>
            </a:r>
            <a:r>
              <a:rPr lang="en-IN" sz="2800" dirty="0" err="1" smtClean="0">
                <a:latin typeface="Nudi 01 e" pitchFamily="2" charset="0"/>
              </a:rPr>
              <a:t>É£ÀÄß</a:t>
            </a:r>
            <a:r>
              <a:rPr lang="en-IN" sz="2800" dirty="0" smtClean="0">
                <a:latin typeface="Nudi 01 e" pitchFamily="2" charset="0"/>
              </a:rPr>
              <a:t> º</a:t>
            </a:r>
            <a:r>
              <a:rPr lang="en-IN" sz="2800" dirty="0" err="1" smtClean="0">
                <a:latin typeface="Nudi 01 e" pitchFamily="2" charset="0"/>
              </a:rPr>
              <a:t>ÀÄjAiÀÄ</a:t>
            </a:r>
            <a:r>
              <a:rPr lang="en-IN" sz="2800" dirty="0" smtClean="0">
                <a:latin typeface="Nudi 01 e" pitchFamily="2" charset="0"/>
              </a:rPr>
              <a:t> £ÀgÀPÉÆÃ±ÀUÀ¼À ª</a:t>
            </a:r>
            <a:r>
              <a:rPr lang="en-IN" sz="2800" dirty="0" err="1" smtClean="0">
                <a:latin typeface="Nudi 01 e" pitchFamily="2" charset="0"/>
              </a:rPr>
              <a:t>ÉÄÃ®àzÀgÀPÉÌ</a:t>
            </a:r>
            <a:r>
              <a:rPr lang="en-IN" sz="2800" dirty="0" smtClean="0">
                <a:latin typeface="Nudi 01 e" pitchFamily="2" charset="0"/>
              </a:rPr>
              <a:t> ºÁ¤ </a:t>
            </a:r>
            <a:r>
              <a:rPr lang="en-IN" sz="2800" dirty="0" err="1" smtClean="0">
                <a:latin typeface="Nudi 01 e" pitchFamily="2" charset="0"/>
              </a:rPr>
              <a:t>GAmÁV</a:t>
            </a:r>
            <a:r>
              <a:rPr lang="en-IN" sz="2800" dirty="0" smtClean="0">
                <a:latin typeface="Nudi 01 e" pitchFamily="2" charset="0"/>
              </a:rPr>
              <a:t> (ªÉÄÊ°£</a:t>
            </a:r>
            <a:r>
              <a:rPr lang="en-IN" sz="2800" dirty="0" err="1" smtClean="0">
                <a:latin typeface="Nudi 01 e" pitchFamily="2" charset="0"/>
              </a:rPr>
              <a:t>ÉÃ±À£ï</a:t>
            </a:r>
            <a:r>
              <a:rPr lang="en-IN" sz="2800" dirty="0" smtClean="0">
                <a:latin typeface="Nudi 01 e" pitchFamily="2" charset="0"/>
              </a:rPr>
              <a:t>), £ÀgÀPÉÆÃ±ÀUÀ¼ÀÄ </a:t>
            </a:r>
            <a:r>
              <a:rPr lang="en-IN" sz="2800" dirty="0" err="1" smtClean="0">
                <a:latin typeface="Nudi 01 e" pitchFamily="2" charset="0"/>
              </a:rPr>
              <a:t>MAzÀgÉÆqÀ£É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MAzÀÄ</a:t>
            </a:r>
            <a:r>
              <a:rPr lang="en-IN" sz="2800" dirty="0" smtClean="0">
                <a:latin typeface="Nudi 01 e" pitchFamily="2" charset="0"/>
              </a:rPr>
              <a:t> ¸</a:t>
            </a:r>
            <a:r>
              <a:rPr lang="en-IN" sz="2800" dirty="0" err="1" smtClean="0">
                <a:latin typeface="Nudi 01 e" pitchFamily="2" charset="0"/>
              </a:rPr>
              <a:t>ÀA¥ÀPÀð</a:t>
            </a:r>
            <a:r>
              <a:rPr lang="en-IN" sz="2800" dirty="0" smtClean="0">
                <a:latin typeface="Nudi 01 e" pitchFamily="2" charset="0"/>
              </a:rPr>
              <a:t> PÀrzÀÄPÉÆ¼ÀÄîvÀÛªÉ. (</a:t>
            </a:r>
            <a:r>
              <a:rPr lang="en-IN" sz="2800" dirty="0" err="1" smtClean="0">
                <a:latin typeface="Nudi 01 e" pitchFamily="2" charset="0"/>
              </a:rPr>
              <a:t>EzÀjAzÀ</a:t>
            </a:r>
            <a:r>
              <a:rPr lang="en-IN" sz="2800" dirty="0" smtClean="0">
                <a:latin typeface="Nudi 01 e" pitchFamily="2" charset="0"/>
              </a:rPr>
              <a:t> £</a:t>
            </a:r>
            <a:r>
              <a:rPr lang="en-IN" sz="2800" dirty="0" err="1" smtClean="0">
                <a:latin typeface="Nudi 01 e" pitchFamily="2" charset="0"/>
              </a:rPr>
              <a:t>ÀgÀ</a:t>
            </a:r>
            <a:r>
              <a:rPr lang="en-IN" sz="2800" dirty="0" smtClean="0">
                <a:latin typeface="Nudi 01 e" pitchFamily="2" charset="0"/>
              </a:rPr>
              <a:t> ºÁUÀÆ ¸ÁßAiÀÄÄUÀ¼À°è </a:t>
            </a:r>
            <a:r>
              <a:rPr lang="en-IN" sz="2800" dirty="0" err="1" smtClean="0">
                <a:latin typeface="Nudi 01 e" pitchFamily="2" charset="0"/>
              </a:rPr>
              <a:t>PÀæªÉÄÃt</a:t>
            </a:r>
            <a:r>
              <a:rPr lang="en-IN" sz="2800" dirty="0" smtClean="0">
                <a:latin typeface="Nudi 01 e" pitchFamily="2" charset="0"/>
              </a:rPr>
              <a:t> ±ÀQÛ </a:t>
            </a:r>
            <a:r>
              <a:rPr lang="en-IN" sz="2800" dirty="0" err="1" smtClean="0">
                <a:latin typeface="Nudi 01 e" pitchFamily="2" charset="0"/>
              </a:rPr>
              <a:t>PÀÄAzÀÄvÀÛzÉ</a:t>
            </a:r>
            <a:r>
              <a:rPr lang="en-IN" sz="2800" dirty="0" smtClean="0">
                <a:latin typeface="Nudi 01 e" pitchFamily="2" charset="0"/>
              </a:rPr>
              <a:t>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7106" name="Picture 2" descr="Image result for multiple scler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05124"/>
            <a:ext cx="7029450" cy="3571876"/>
          </a:xfrm>
          <a:prstGeom prst="rect">
            <a:avLst/>
          </a:prstGeom>
          <a:noFill/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BRH Kannada" pitchFamily="2" charset="0"/>
                <a:ea typeface="Times New Roman" pitchFamily="18" charset="0"/>
                <a:cs typeface="Times New Roman" pitchFamily="18" charset="0"/>
              </a:rPr>
              <a:t>15. </a:t>
            </a:r>
            <a:r>
              <a:rPr lang="en-US" sz="3200" b="1" dirty="0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ª</a:t>
            </a:r>
            <a:r>
              <a:rPr lang="en-US" sz="3200" b="1" dirty="0" err="1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ÀiÁvÀÄ</a:t>
            </a:r>
            <a:r>
              <a:rPr lang="en-US" sz="3200" b="1" dirty="0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 ª</a:t>
            </a:r>
            <a:r>
              <a:rPr lang="en-US" sz="3200" b="1" dirty="0" err="1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ÀÄvÀÄÛ</a:t>
            </a:r>
            <a:r>
              <a:rPr lang="en-US" sz="3200" b="1" dirty="0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ಭಾಷಾಕಲಿಕೆಯ</a:t>
            </a:r>
            <a:r>
              <a:rPr lang="en-US" sz="3600" b="1" dirty="0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CAUÀ«PÀ®vÉ</a:t>
            </a:r>
            <a:r>
              <a:rPr lang="en-US" sz="3200" b="1" dirty="0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latin typeface="Nudi 01 e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 err="1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ವೈ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AiÀÄQÛPÀ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 CAUÀ«®PÀ ²PÀët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PÁ¬ÄzÉ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 ¥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ÀæPÁgÀ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vÉÆzÀ®ÄªÀÅzÀÄ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Nudi 01 e" pitchFamily="2" charset="0"/>
                <a:ea typeface="Times New Roman" pitchFamily="18" charset="0"/>
                <a:cs typeface="Nudi01e"/>
              </a:rPr>
              <a:t>C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¸ÀàµÀÖvÉ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,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/>
              </a:rPr>
              <a:t>ಭಾ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µÉAiÀÄ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 £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ÀÆå£ÀåvÉ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,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zsÀé¤AiÀÄ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 £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ÀÆå£ÀåvÉ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 EªÀÅUÀ½AzÀ ªÀÄUÀÄ«£À ²PÀëtzÀ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PÁAiÀÄð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¤ª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ÀðºÀuÉAiÀÄ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/>
              </a:rPr>
              <a:t> ªÉÄÃ¯É ¥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Àæ</a:t>
            </a:r>
            <a:r>
              <a:rPr lang="en-US" sz="2400" dirty="0" err="1" smtClean="0">
                <a:latin typeface="Nudi 01 e" pitchFamily="2" charset="0"/>
                <a:ea typeface="Times New Roman" pitchFamily="18" charset="0"/>
                <a:cs typeface="Nudi01e"/>
              </a:rPr>
              <a:t>ಭಾ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/>
              </a:rPr>
              <a:t>ªÀ©ÃgÀÄªÀÅzÀÄ</a:t>
            </a:r>
            <a:endParaRPr lang="en-US" sz="3200" dirty="0" smtClean="0">
              <a:latin typeface="Nudi 01 e" pitchFamily="2" charset="0"/>
              <a:ea typeface="Times New Roman" pitchFamily="18" charset="0"/>
              <a:cs typeface="Nudi01e"/>
            </a:endParaRPr>
          </a:p>
        </p:txBody>
      </p:sp>
      <p:pic>
        <p:nvPicPr>
          <p:cNvPr id="46082" name="Picture 2" descr="Image result for speech and language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3810000" cy="3733800"/>
          </a:xfrm>
          <a:prstGeom prst="rect">
            <a:avLst/>
          </a:prstGeom>
          <a:noFill/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ಅಂಗವಿಕಲತೆ</a:t>
            </a:r>
            <a:r>
              <a:rPr lang="en-US" b="1" dirty="0" smtClean="0"/>
              <a:t> </a:t>
            </a:r>
            <a:r>
              <a:rPr lang="en-US" b="1" dirty="0" err="1" smtClean="0"/>
              <a:t>ಎಂದರೇನು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dirty="0" err="1" smtClean="0">
                <a:latin typeface="Nudi 01 e" pitchFamily="2" charset="0"/>
              </a:rPr>
              <a:t>ಸಾ</a:t>
            </a:r>
            <a:r>
              <a:rPr lang="en-US" sz="3600" dirty="0" err="1" smtClean="0">
                <a:latin typeface="Nudi 01 e" pitchFamily="2" charset="0"/>
              </a:rPr>
              <a:t>ªÀiÁ£Àå</a:t>
            </a:r>
            <a:r>
              <a:rPr lang="en-US" sz="3600" dirty="0" smtClean="0">
                <a:latin typeface="Nudi 01 e" pitchFamily="2" charset="0"/>
              </a:rPr>
              <a:t> </a:t>
            </a:r>
            <a:r>
              <a:rPr lang="en-US" sz="3600" dirty="0" err="1" smtClean="0">
                <a:latin typeface="Nudi 01 e" pitchFamily="2" charset="0"/>
              </a:rPr>
              <a:t>d£ÀgÀÄ</a:t>
            </a:r>
            <a:r>
              <a:rPr lang="en-US" sz="3600" dirty="0" smtClean="0">
                <a:latin typeface="Nudi 01 e" pitchFamily="2" charset="0"/>
              </a:rPr>
              <a:t> ª</a:t>
            </a:r>
            <a:r>
              <a:rPr lang="en-US" sz="3600" dirty="0" err="1" smtClean="0">
                <a:latin typeface="Nudi 01 e" pitchFamily="2" charset="0"/>
              </a:rPr>
              <a:t>ÀiÁqÀÄªÀ</a:t>
            </a:r>
            <a:r>
              <a:rPr lang="en-US" sz="3600" dirty="0" smtClean="0">
                <a:latin typeface="Nudi 01 e" pitchFamily="2" charset="0"/>
              </a:rPr>
              <a:t> PÉ®¸ÀUÀ¼À£ÀÄß ¸ÀÄ®¨</a:t>
            </a:r>
            <a:r>
              <a:rPr lang="en-US" sz="3600" dirty="0" err="1" smtClean="0">
                <a:latin typeface="Nudi 01 e" pitchFamily="2" charset="0"/>
              </a:rPr>
              <a:t>sÀªÁV</a:t>
            </a:r>
            <a:r>
              <a:rPr lang="en-US" sz="3600" dirty="0" smtClean="0">
                <a:latin typeface="Nudi 01 e" pitchFamily="2" charset="0"/>
              </a:rPr>
              <a:t> </a:t>
            </a:r>
          </a:p>
          <a:p>
            <a:pPr algn="ctr">
              <a:buNone/>
            </a:pPr>
            <a:r>
              <a:rPr lang="en-US" sz="3600" dirty="0" smtClean="0">
                <a:latin typeface="Nudi 01 e" pitchFamily="2" charset="0"/>
              </a:rPr>
              <a:t>ª</a:t>
            </a:r>
            <a:r>
              <a:rPr lang="en-US" sz="3600" dirty="0" err="1" smtClean="0">
                <a:latin typeface="Nudi 01 e" pitchFamily="2" charset="0"/>
              </a:rPr>
              <a:t>ÀiÁqÀ®Ä</a:t>
            </a:r>
            <a:r>
              <a:rPr lang="en-US" sz="3600" dirty="0" smtClean="0">
                <a:latin typeface="Nudi 01 e" pitchFamily="2" charset="0"/>
              </a:rPr>
              <a:t> ¢</a:t>
            </a:r>
            <a:r>
              <a:rPr lang="en-US" sz="3600" dirty="0" err="1" smtClean="0">
                <a:latin typeface="Nudi 01 e" pitchFamily="2" charset="0"/>
              </a:rPr>
              <a:t>ÃWÀðPÁ</a:t>
            </a:r>
            <a:r>
              <a:rPr lang="en-US" sz="3600" dirty="0" smtClean="0">
                <a:latin typeface="Nudi 01 e" pitchFamily="2" charset="0"/>
              </a:rPr>
              <a:t>® </a:t>
            </a:r>
            <a:r>
              <a:rPr lang="en-US" sz="3600" dirty="0" err="1" smtClean="0">
                <a:latin typeface="Nudi 01 e" pitchFamily="2" charset="0"/>
              </a:rPr>
              <a:t>CxÀªÁ</a:t>
            </a:r>
            <a:r>
              <a:rPr lang="en-US" sz="3600" dirty="0" smtClean="0">
                <a:latin typeface="Nudi 01 e" pitchFamily="2" charset="0"/>
              </a:rPr>
              <a:t> ±</a:t>
            </a:r>
            <a:r>
              <a:rPr lang="en-US" sz="3600" dirty="0" err="1" smtClean="0">
                <a:latin typeface="Nudi 01 e" pitchFamily="2" charset="0"/>
              </a:rPr>
              <a:t>Á±ÀévÀªÁzÀ</a:t>
            </a:r>
            <a:r>
              <a:rPr lang="en-US" sz="3600" dirty="0" smtClean="0">
                <a:latin typeface="Nudi 01 e" pitchFamily="2" charset="0"/>
              </a:rPr>
              <a:t> </a:t>
            </a:r>
          </a:p>
          <a:p>
            <a:pPr algn="ctr">
              <a:buNone/>
            </a:pPr>
            <a:r>
              <a:rPr lang="en-US" sz="3600" dirty="0" err="1" smtClean="0">
                <a:latin typeface="Nudi 01 e" pitchFamily="2" charset="0"/>
              </a:rPr>
              <a:t>C¸ÀªÀÄxÀðvÉAiÉÄÃ</a:t>
            </a:r>
            <a:r>
              <a:rPr lang="en-US" sz="3600" dirty="0" smtClean="0">
                <a:latin typeface="Nudi 01 e" pitchFamily="2" charset="0"/>
              </a:rPr>
              <a:t> </a:t>
            </a:r>
            <a:r>
              <a:rPr lang="en-US" sz="3600" dirty="0" err="1" smtClean="0">
                <a:latin typeface="Nudi 01 e" pitchFamily="2" charset="0"/>
              </a:rPr>
              <a:t>CAUÀ«PÀ®vÉ</a:t>
            </a:r>
            <a:r>
              <a:rPr lang="en-US" sz="3600" dirty="0" smtClean="0">
                <a:latin typeface="Nudi 01 e" pitchFamily="2" charset="0"/>
              </a:rPr>
              <a:t>. </a:t>
            </a:r>
          </a:p>
          <a:p>
            <a:pPr algn="ctr">
              <a:buNone/>
            </a:pPr>
            <a:endParaRPr lang="en-US" sz="3600" dirty="0" smtClean="0">
              <a:latin typeface="Nudi 01 e" pitchFamily="2" charset="0"/>
            </a:endParaRPr>
          </a:p>
          <a:p>
            <a:pPr algn="ctr">
              <a:buNone/>
            </a:pPr>
            <a:r>
              <a:rPr lang="en-US" sz="3600" dirty="0" smtClean="0">
                <a:latin typeface="Nudi 01 e" pitchFamily="2" charset="0"/>
              </a:rPr>
              <a:t>¸</a:t>
            </a:r>
            <a:r>
              <a:rPr lang="en-US" sz="3600" dirty="0" err="1" smtClean="0">
                <a:latin typeface="Nudi 01 e" pitchFamily="2" charset="0"/>
              </a:rPr>
              <a:t>ÀªÀiÁdzÀ</a:t>
            </a:r>
            <a:r>
              <a:rPr lang="en-US" sz="3600" dirty="0" smtClean="0">
                <a:latin typeface="Nudi 01 e" pitchFamily="2" charset="0"/>
              </a:rPr>
              <a:t> ºÀ®ªÀÅ ±ÀQÛUÀ¼ÀÄ </a:t>
            </a:r>
            <a:r>
              <a:rPr lang="en-US" sz="3600" dirty="0" err="1" smtClean="0">
                <a:latin typeface="Nudi 01 e" pitchFamily="2" charset="0"/>
              </a:rPr>
              <a:t>M§â</a:t>
            </a:r>
            <a:r>
              <a:rPr lang="en-US" sz="3600" dirty="0" smtClean="0">
                <a:latin typeface="Nudi 01 e" pitchFamily="2" charset="0"/>
              </a:rPr>
              <a:t> </a:t>
            </a:r>
            <a:r>
              <a:rPr lang="en-US" sz="3600" dirty="0" err="1" smtClean="0">
                <a:latin typeface="Nudi 01 e" pitchFamily="2" charset="0"/>
              </a:rPr>
              <a:t>CxÀªÁ</a:t>
            </a:r>
            <a:r>
              <a:rPr lang="en-US" sz="3600" dirty="0" smtClean="0">
                <a:latin typeface="Nudi 01 e" pitchFamily="2" charset="0"/>
              </a:rPr>
              <a:t> UÀÄA¦£À</a:t>
            </a:r>
          </a:p>
          <a:p>
            <a:pPr algn="ctr">
              <a:buNone/>
            </a:pPr>
            <a:r>
              <a:rPr lang="en-US" sz="3600" dirty="0" smtClean="0">
                <a:latin typeface="Nudi 01 e" pitchFamily="2" charset="0"/>
              </a:rPr>
              <a:t>ªÀåQÛUÀ¼À §</a:t>
            </a:r>
            <a:r>
              <a:rPr lang="en-US" sz="3600" dirty="0" err="1" smtClean="0">
                <a:latin typeface="Nudi 01 e" pitchFamily="2" charset="0"/>
              </a:rPr>
              <a:t>zÀÄQUÉ</a:t>
            </a:r>
            <a:r>
              <a:rPr lang="en-US" sz="3600" dirty="0" smtClean="0">
                <a:latin typeface="Nudi 01 e" pitchFamily="2" charset="0"/>
              </a:rPr>
              <a:t> </a:t>
            </a:r>
            <a:r>
              <a:rPr lang="en-US" sz="3600" dirty="0" err="1" smtClean="0">
                <a:latin typeface="Nudi 01 e" pitchFamily="2" charset="0"/>
              </a:rPr>
              <a:t>C£Á£ÀÄPÀÆ®vÉ</a:t>
            </a:r>
            <a:r>
              <a:rPr lang="en-US" sz="3600" dirty="0" smtClean="0">
                <a:latin typeface="Nudi 01 e" pitchFamily="2" charset="0"/>
              </a:rPr>
              <a:t> ª</a:t>
            </a:r>
            <a:r>
              <a:rPr lang="en-US" sz="3600" dirty="0" err="1" smtClean="0">
                <a:latin typeface="Nudi 01 e" pitchFamily="2" charset="0"/>
              </a:rPr>
              <a:t>ÀÄvÀÄÛ</a:t>
            </a:r>
            <a:r>
              <a:rPr lang="en-US" sz="3600" dirty="0" smtClean="0">
                <a:latin typeface="Nudi 01 e" pitchFamily="2" charset="0"/>
              </a:rPr>
              <a:t> ¤§ðAzsÀUÀ¼À£ÀÄß </a:t>
            </a:r>
          </a:p>
          <a:p>
            <a:pPr algn="ctr">
              <a:buNone/>
            </a:pPr>
            <a:r>
              <a:rPr lang="en-US" sz="3600" dirty="0" smtClean="0">
                <a:latin typeface="Nudi 01 e" pitchFamily="2" charset="0"/>
              </a:rPr>
              <a:t>º</a:t>
            </a:r>
            <a:r>
              <a:rPr lang="en-US" sz="3600" dirty="0" err="1" smtClean="0">
                <a:latin typeface="Nudi 01 e" pitchFamily="2" charset="0"/>
              </a:rPr>
              <a:t>ÉÃj</a:t>
            </a:r>
            <a:r>
              <a:rPr lang="en-US" sz="3600" dirty="0" smtClean="0">
                <a:latin typeface="Nudi 01 e" pitchFamily="2" charset="0"/>
              </a:rPr>
              <a:t> ¸</a:t>
            </a:r>
            <a:r>
              <a:rPr lang="en-US" sz="3600" dirty="0" err="1" smtClean="0">
                <a:latin typeface="Nudi 01 e" pitchFamily="2" charset="0"/>
              </a:rPr>
              <a:t>ÀªÀiÁdzÀ</a:t>
            </a:r>
            <a:r>
              <a:rPr lang="en-US" sz="3600" dirty="0" smtClean="0">
                <a:latin typeface="Nudi 01 e" pitchFamily="2" charset="0"/>
              </a:rPr>
              <a:t> ª</a:t>
            </a:r>
            <a:r>
              <a:rPr lang="en-US" sz="3600" dirty="0" err="1" smtClean="0">
                <a:latin typeface="Nudi 01 e" pitchFamily="2" charset="0"/>
              </a:rPr>
              <a:t>ÀÄÄRåªÁ</a:t>
            </a:r>
            <a:r>
              <a:rPr lang="en-US" sz="3600" dirty="0" smtClean="0">
                <a:latin typeface="Nudi 01 e" pitchFamily="2" charset="0"/>
              </a:rPr>
              <a:t>»¤¬</a:t>
            </a:r>
            <a:r>
              <a:rPr lang="en-US" sz="3600" dirty="0" err="1" smtClean="0">
                <a:latin typeface="Nudi 01 e" pitchFamily="2" charset="0"/>
              </a:rPr>
              <a:t>ÄAzÀ</a:t>
            </a:r>
            <a:r>
              <a:rPr lang="en-US" sz="3600" dirty="0" smtClean="0">
                <a:latin typeface="Nudi 01 e" pitchFamily="2" charset="0"/>
              </a:rPr>
              <a:t> </a:t>
            </a:r>
            <a:r>
              <a:rPr lang="en-US" sz="3600" dirty="0" err="1" smtClean="0">
                <a:latin typeface="Nudi 01 e" pitchFamily="2" charset="0"/>
              </a:rPr>
              <a:t>d£ÀgÀ£ÀÄß</a:t>
            </a:r>
            <a:r>
              <a:rPr lang="en-US" sz="3600" dirty="0" smtClean="0">
                <a:latin typeface="Nudi 01 e" pitchFamily="2" charset="0"/>
              </a:rPr>
              <a:t> </a:t>
            </a:r>
          </a:p>
          <a:p>
            <a:pPr algn="ctr">
              <a:buNone/>
            </a:pPr>
            <a:r>
              <a:rPr lang="en-US" sz="3600" dirty="0" smtClean="0">
                <a:latin typeface="Nudi 01 e" pitchFamily="2" charset="0"/>
              </a:rPr>
              <a:t>¨</a:t>
            </a:r>
            <a:r>
              <a:rPr lang="en-US" sz="3600" dirty="0" err="1" smtClean="0">
                <a:latin typeface="Nudi 01 e" pitchFamily="2" charset="0"/>
              </a:rPr>
              <a:t>ÉÃ¥Àðr¸ÀÄªÀ</a:t>
            </a:r>
            <a:r>
              <a:rPr lang="en-US" sz="3600" dirty="0" smtClean="0">
                <a:latin typeface="Nudi 01 e" pitchFamily="2" charset="0"/>
              </a:rPr>
              <a:t> ¹ÜwUÀwAiÉÄÃ </a:t>
            </a:r>
            <a:r>
              <a:rPr lang="en-US" sz="3600" dirty="0" err="1" smtClean="0">
                <a:latin typeface="Nudi 01 e" pitchFamily="2" charset="0"/>
              </a:rPr>
              <a:t>CAUÀ«PÀ®vÉ</a:t>
            </a:r>
            <a:r>
              <a:rPr lang="en-US" sz="3600" dirty="0" smtClean="0">
                <a:latin typeface="Nudi 01 e" pitchFamily="2" charset="0"/>
              </a:rPr>
              <a:t>. </a:t>
            </a:r>
          </a:p>
          <a:p>
            <a:endParaRPr lang="en-US" dirty="0">
              <a:latin typeface="Nudi 01 e" pitchFamily="2" charset="0"/>
            </a:endParaRPr>
          </a:p>
        </p:txBody>
      </p:sp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066800"/>
            <a:ext cx="2743200" cy="5211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H Kannada" pitchFamily="2" charset="0"/>
                <a:ea typeface="+mj-ea"/>
                <a:cs typeface="+mj-cs"/>
              </a:rPr>
              <a:t>16 “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vÁå¯É¹Ã«ÄAiÀÄ”: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gÀPÀÛzÀ°è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PÀ©âuÁA±À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wÃgÁ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PÀrªÉÄ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CxÀªÁ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E®èzÉAiÉÄÃ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EgÀÄªÀ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MAzÀÄ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C£ÀÄªÀA²ÃAiÀÄ PÁ¬Ä¯É.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udi 01 e" pitchFamily="2" charset="0"/>
              <a:ea typeface="+mj-ea"/>
              <a:cs typeface="+mj-cs"/>
            </a:endParaRPr>
          </a:p>
        </p:txBody>
      </p:sp>
      <p:pic>
        <p:nvPicPr>
          <p:cNvPr id="3" name="Picture 2" descr="https://ghr.nlm.nih.gov/art/large/thalassemia-red-blood-cells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668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BRH Kannada" pitchFamily="2" charset="0"/>
                <a:ea typeface="Times New Roman" pitchFamily="18" charset="0"/>
                <a:cs typeface="Nudi01e" charset="0"/>
              </a:rPr>
              <a:t>17. </a:t>
            </a:r>
            <a:r>
              <a:rPr lang="en-US" sz="3200" b="1" dirty="0" smtClean="0">
                <a:latin typeface="Nudi 01 e" pitchFamily="2" charset="0"/>
                <a:ea typeface="Times New Roman" pitchFamily="18" charset="0"/>
                <a:cs typeface="Nudi01e" charset="0"/>
              </a:rPr>
              <a:t>“»</a:t>
            </a:r>
            <a:r>
              <a:rPr lang="en-US" sz="32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ÃªÉÆ¦</a:t>
            </a:r>
            <a:r>
              <a:rPr lang="en-US" sz="24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ಲಿ</a:t>
            </a:r>
            <a:r>
              <a:rPr lang="en-US" sz="32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AiÀÄ</a:t>
            </a:r>
            <a:r>
              <a:rPr lang="en-US" sz="3200" b="1" dirty="0" smtClean="0">
                <a:latin typeface="Nudi 01 e" pitchFamily="2" charset="0"/>
                <a:ea typeface="Times New Roman" pitchFamily="18" charset="0"/>
                <a:cs typeface="Nudi01e" charset="0"/>
              </a:rPr>
              <a:t>”: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C£ÀÄªÀA²ÃAiÀÄªÁV, ¸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ÁzsÁgÀtªÁV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UÀAqÀÄ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ªÀÄPÀÌ½UÉ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CªÀgÀ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vÁ¬Ä¬ÄAzÀ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ಬ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gÀÄªÀ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PÁ¬Ä¯É.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EªÀgÀ</a:t>
            </a:r>
            <a:r>
              <a:rPr lang="en-US" sz="28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ಲಿ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è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gÀPÀÛªÀ£ÀÄß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º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É¥ÀÄàUÀnÖ¸ÀÄªÀ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£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ÉÊ¸ÀVðPÀªÁzÀ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gÀ¸ÁAiÀÄ¤PÀ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E®èzÉ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,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MAzÀÄ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¸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ÀtÚ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UÁAiÀÄ¢AzÀ®Æ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gÀPÀÛªÉ®è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¸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ÉÆÃjºÉÆÃV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¸ÁªÀÇ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ಬ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gÀ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ಬ</a:t>
            </a:r>
            <a:r>
              <a:rPr lang="en-US" sz="32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ºÀÄzÀÄ</a:t>
            </a:r>
            <a:r>
              <a:rPr lang="en-US" sz="32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. </a:t>
            </a:r>
            <a:endParaRPr lang="en-US" sz="3200" dirty="0" smtClean="0">
              <a:latin typeface="Nudi 01 e" pitchFamily="2" charset="0"/>
            </a:endParaRPr>
          </a:p>
        </p:txBody>
      </p:sp>
      <p:pic>
        <p:nvPicPr>
          <p:cNvPr id="3" name="Picture 2" descr="https://geneticdisordersp4.wikispaces.com/file/view/hemophilia.jpg/307025762/333x307/hemophil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86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latin typeface="BRH Kannada" pitchFamily="2" charset="0"/>
              </a:rPr>
              <a:t>18 </a:t>
            </a:r>
            <a:r>
              <a:rPr lang="en-IN" sz="2800" b="1" dirty="0" smtClean="0">
                <a:latin typeface="Nudi 01 e" pitchFamily="2" charset="0"/>
              </a:rPr>
              <a:t>“¹Pïè ¸</a:t>
            </a:r>
            <a:r>
              <a:rPr lang="en-IN" sz="2800" b="1" dirty="0" err="1" smtClean="0">
                <a:latin typeface="Nudi 01 e" pitchFamily="2" charset="0"/>
              </a:rPr>
              <a:t>É¯ï</a:t>
            </a:r>
            <a:r>
              <a:rPr lang="en-IN" sz="2800" b="1" dirty="0" smtClean="0">
                <a:latin typeface="Nudi 01 e" pitchFamily="2" charset="0"/>
              </a:rPr>
              <a:t> </a:t>
            </a:r>
            <a:r>
              <a:rPr lang="en-IN" sz="2800" b="1" dirty="0" err="1" smtClean="0">
                <a:latin typeface="Nudi 01 e" pitchFamily="2" charset="0"/>
              </a:rPr>
              <a:t>J¤Ã«ÄAiÀÄ</a:t>
            </a:r>
            <a:r>
              <a:rPr lang="en-IN" sz="2800" b="1" dirty="0" smtClean="0">
                <a:latin typeface="Nudi 01 e" pitchFamily="2" charset="0"/>
              </a:rPr>
              <a:t>”</a:t>
            </a:r>
            <a:r>
              <a:rPr lang="en-IN" sz="2800" dirty="0" smtClean="0">
                <a:latin typeface="Nudi 01 e" pitchFamily="2" charset="0"/>
              </a:rPr>
              <a:t> – PÉA¥ÀÄ gÀPÀÛPÀtUÀ¼À º</a:t>
            </a:r>
            <a:r>
              <a:rPr lang="en-IN" sz="2800" dirty="0" err="1" smtClean="0">
                <a:latin typeface="Nudi 01 e" pitchFamily="2" charset="0"/>
              </a:rPr>
              <a:t>ÉÆgÀ</a:t>
            </a:r>
            <a:r>
              <a:rPr lang="en-IN" sz="2800" dirty="0" smtClean="0">
                <a:latin typeface="Nudi 01 e" pitchFamily="2" charset="0"/>
              </a:rPr>
              <a:t> ¥</a:t>
            </a:r>
            <a:r>
              <a:rPr lang="en-IN" sz="2800" dirty="0" err="1" smtClean="0">
                <a:latin typeface="Nudi 01 e" pitchFamily="2" charset="0"/>
              </a:rPr>
              <a:t>ÀzÀgÀ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MqÉzÀÄ</a:t>
            </a:r>
            <a:r>
              <a:rPr lang="en-IN" sz="2800" dirty="0" smtClean="0">
                <a:latin typeface="Nudi 01 e" pitchFamily="2" charset="0"/>
              </a:rPr>
              <a:t> º</a:t>
            </a:r>
            <a:r>
              <a:rPr lang="en-IN" sz="2800" dirty="0" err="1" smtClean="0">
                <a:latin typeface="Nudi 01 e" pitchFamily="2" charset="0"/>
              </a:rPr>
              <a:t>ÉÆÃUÀÄªÀÅzÀjAzÀ</a:t>
            </a:r>
            <a:r>
              <a:rPr lang="en-IN" sz="2800" dirty="0" smtClean="0">
                <a:latin typeface="Nudi 01 e" pitchFamily="2" charset="0"/>
              </a:rPr>
              <a:t> ¸</a:t>
            </a:r>
            <a:r>
              <a:rPr lang="en-IN" sz="2800" dirty="0" err="1" smtClean="0">
                <a:latin typeface="Nudi 01 e" pitchFamily="2" charset="0"/>
              </a:rPr>
              <a:t>ÀvÀvÀªÁV</a:t>
            </a:r>
            <a:r>
              <a:rPr lang="en-IN" sz="2800" dirty="0" smtClean="0">
                <a:latin typeface="Nudi 01 e" pitchFamily="2" charset="0"/>
              </a:rPr>
              <a:t> PÉA¥ÀÄ PÀtUÀ¼ÉÆ¼ÀV£À </a:t>
            </a:r>
            <a:r>
              <a:rPr lang="en-IN" sz="2800" dirty="0" err="1" smtClean="0">
                <a:latin typeface="Nudi 01 e" pitchFamily="2" charset="0"/>
              </a:rPr>
              <a:t>PÀ©âtzÀ</a:t>
            </a:r>
            <a:r>
              <a:rPr lang="en-IN" sz="2800" dirty="0" smtClean="0">
                <a:latin typeface="Nudi 01 e" pitchFamily="2" charset="0"/>
              </a:rPr>
              <a:t> CA±À ¸</a:t>
            </a:r>
            <a:r>
              <a:rPr lang="en-IN" sz="2800" dirty="0" err="1" smtClean="0">
                <a:latin typeface="Nudi 01 e" pitchFamily="2" charset="0"/>
              </a:rPr>
              <a:t>ÉÆÃjºÉÆÃUÀÄwÛgÀÄvÀÛzÉ</a:t>
            </a:r>
            <a:r>
              <a:rPr lang="en-IN" sz="2800" dirty="0" smtClean="0">
                <a:latin typeface="Nudi 01 e" pitchFamily="2" charset="0"/>
              </a:rPr>
              <a:t>. </a:t>
            </a:r>
            <a:r>
              <a:rPr lang="en-IN" sz="2800" dirty="0" err="1" smtClean="0">
                <a:latin typeface="Nudi 01 e" pitchFamily="2" charset="0"/>
              </a:rPr>
              <a:t>EªÀjUÉ</a:t>
            </a:r>
            <a:r>
              <a:rPr lang="en-IN" sz="2800" dirty="0" smtClean="0">
                <a:latin typeface="Nudi 01 e" pitchFamily="2" charset="0"/>
              </a:rPr>
              <a:t> ¸</a:t>
            </a:r>
            <a:r>
              <a:rPr lang="en-IN" sz="2800" dirty="0" err="1" smtClean="0">
                <a:latin typeface="Nudi 01 e" pitchFamily="2" charset="0"/>
              </a:rPr>
              <a:t>ÀvÀvÀªÁzÀ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PÀ©âtzÀ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PÉÆgÀvÉ</a:t>
            </a:r>
            <a:r>
              <a:rPr lang="en-IN" sz="2800" dirty="0" smtClean="0">
                <a:latin typeface="Nudi 01 e" pitchFamily="2" charset="0"/>
              </a:rPr>
              <a:t>, ªÉÄÊ PÉÊ £ÉÆÃªÀÅ ª</a:t>
            </a:r>
            <a:r>
              <a:rPr lang="en-IN" sz="2800" dirty="0" err="1" smtClean="0">
                <a:latin typeface="Nudi 01 e" pitchFamily="2" charset="0"/>
              </a:rPr>
              <a:t>ÀÄwÛvÀgÀ</a:t>
            </a:r>
            <a:r>
              <a:rPr lang="en-IN" sz="2800" dirty="0" smtClean="0">
                <a:latin typeface="Nudi 01 e" pitchFamily="2" charset="0"/>
              </a:rPr>
              <a:t> vÉÆAzÀgÉUÀ¼ÀÄ </a:t>
            </a:r>
            <a:r>
              <a:rPr lang="en-IN" sz="2800" dirty="0" err="1" smtClean="0">
                <a:latin typeface="Nudi 01 e" pitchFamily="2" charset="0"/>
              </a:rPr>
              <a:t>EgÀÄvÀÛªÉ</a:t>
            </a:r>
            <a:r>
              <a:rPr lang="en-IN" sz="2800" dirty="0" smtClean="0">
                <a:latin typeface="Nudi 01 e" pitchFamily="2" charset="0"/>
              </a:rPr>
              <a:t>.</a:t>
            </a:r>
            <a:endParaRPr lang="en-US" sz="2800" dirty="0">
              <a:latin typeface="Nudi 01 e" pitchFamily="2" charset="0"/>
            </a:endParaRPr>
          </a:p>
        </p:txBody>
      </p:sp>
      <p:pic>
        <p:nvPicPr>
          <p:cNvPr id="3" name="Picture 2" descr="http://2.bp.blogspot.com/_ckYZeRuwbhQ/TTePMGrd0iI/AAAAAAAAAAQ/Yt_H-ps_LW0/s1600/sickle+cell+anem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1.bp.blogspot.com/_LFCjWQlobaM/TD-6932UoEI/AAAAAAAAABc/mgyR8BsIIL0/s1600/Sickelcells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396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BRH Kannada" pitchFamily="2" charset="0"/>
                <a:ea typeface="Times New Roman" pitchFamily="18" charset="0"/>
                <a:cs typeface="Nudi01e" charset="0"/>
              </a:rPr>
              <a:t>19 </a:t>
            </a:r>
            <a:r>
              <a:rPr lang="en-US" sz="2800" b="1" dirty="0" smtClean="0">
                <a:latin typeface="Nudi 01 e" pitchFamily="2" charset="0"/>
                <a:ea typeface="Times New Roman" pitchFamily="18" charset="0"/>
                <a:cs typeface="Nudi01e" charset="0"/>
              </a:rPr>
              <a:t>“</a:t>
            </a:r>
            <a:r>
              <a:rPr lang="en-US" sz="24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ಬ</a:t>
            </a:r>
            <a:r>
              <a:rPr lang="en-US" sz="28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ºÀÄ«zsÀ</a:t>
            </a:r>
            <a:r>
              <a:rPr lang="en-US" sz="2800" b="1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CAUÀ«PÀ®vÉ</a:t>
            </a:r>
            <a:r>
              <a:rPr lang="en-US" sz="2800" b="1" dirty="0" smtClean="0">
                <a:latin typeface="Nudi 01 e" pitchFamily="2" charset="0"/>
                <a:ea typeface="Times New Roman" pitchFamily="18" charset="0"/>
                <a:cs typeface="Nudi01e" charset="0"/>
              </a:rPr>
              <a:t>”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ªÉÄÃ¯É ºÉÃ½gÀÄªÀ CAUÀ«PÀ®vÉUÀ¼À</a:t>
            </a:r>
            <a:r>
              <a:rPr lang="en-US" sz="20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ಲ್ಲಿ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MAzÀQÌAvÀ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ºÉZÀÄÑ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EgÀÄªÀ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¹Üw.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QªÀÅqÀÄ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TimesNewRoman"/>
              </a:rPr>
              <a:t>–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PÀÄgÀÄqÀÄ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JgÀqÀÆ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EzÀÄÝ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4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ಬೆ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¼ÀªÀtÂUÉ, ²PÀët ª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ÀÄvÀÄÛ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¸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ÀAªÁzÀzÀ</a:t>
            </a:r>
            <a:r>
              <a:rPr lang="en-US" sz="20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ಲ್ಲಿ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wÃªÀæ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vÉÆAzÀgÉUÀ¼ÀÄ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EgÀÄªÀªÀgÀÄ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. </a:t>
            </a:r>
            <a:endParaRPr lang="en-US" sz="2800" dirty="0">
              <a:latin typeface="Nudi 01 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657600"/>
            <a:ext cx="289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Nudi 01 e" pitchFamily="2" charset="0"/>
                <a:ea typeface="Times New Roman" pitchFamily="18" charset="0"/>
                <a:cs typeface="Nudi01e" charset="0"/>
              </a:rPr>
              <a:t>20“D¹qï zÁ½UÉ </a:t>
            </a:r>
            <a:r>
              <a:rPr lang="en-US" sz="28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vÀÄvÁÛzÀªÀgÀÄ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” 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TimesNewRoman" charset="0"/>
              </a:rPr>
              <a:t>–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CAzÀgÉ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D¹qï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CxÀªÁ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¸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ÀÄqÀÄªÀ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gÁ¸ÁAiÀÄ¤PÀ</a:t>
            </a:r>
            <a:endParaRPr lang="en-US" sz="2800" dirty="0" smtClean="0">
              <a:latin typeface="Nudi 01 e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J¸ÉAiÀÄ®àlÄÖ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«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PÀÈvÀªÁVgÀÄªÀªÀgÀÄ</a:t>
            </a:r>
            <a:r>
              <a:rPr lang="en-US" sz="14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.</a:t>
            </a:r>
            <a:r>
              <a:rPr lang="en-US" sz="1100" dirty="0" smtClean="0"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Nudi 01 e" pitchFamily="2" charset="0"/>
            </a:endParaRPr>
          </a:p>
        </p:txBody>
      </p:sp>
      <p:pic>
        <p:nvPicPr>
          <p:cNvPr id="5" name="Picture 4" descr="http://www.vestnikataka.bg/wp-content/uploads/2012/11/acid-attack-victim-before-after.jpg"/>
          <p:cNvPicPr/>
          <p:nvPr/>
        </p:nvPicPr>
        <p:blipFill>
          <a:blip r:embed="rId2" cstate="print"/>
          <a:srcRect l="9891" t="7377" r="9852" b="23967"/>
          <a:stretch>
            <a:fillRect/>
          </a:stretch>
        </p:blipFill>
        <p:spPr bwMode="auto">
          <a:xfrm>
            <a:off x="3352800" y="3810000"/>
            <a:ext cx="55625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Image result for severe multiple disability in 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3962400" cy="2971802"/>
          </a:xfrm>
          <a:prstGeom prst="rect">
            <a:avLst/>
          </a:prstGeom>
          <a:noFill/>
        </p:spPr>
      </p:pic>
      <p:pic>
        <p:nvPicPr>
          <p:cNvPr id="8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BRH Kannada" pitchFamily="2" charset="0"/>
                <a:ea typeface="Times New Roman" pitchFamily="18" charset="0"/>
                <a:cs typeface="Nudi01e" charset="0"/>
              </a:rPr>
              <a:t>21 </a:t>
            </a:r>
            <a:r>
              <a:rPr lang="en-US" sz="2800" b="1" dirty="0" smtClean="0">
                <a:latin typeface="Nudi 01 e" pitchFamily="2" charset="0"/>
                <a:ea typeface="Times New Roman" pitchFamily="18" charset="0"/>
                <a:cs typeface="Nudi01e" charset="0"/>
              </a:rPr>
              <a:t>¥</a:t>
            </a:r>
            <a:r>
              <a:rPr lang="en-US" sz="28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ÁQð£Àì£ï</a:t>
            </a:r>
            <a:r>
              <a:rPr lang="en-US" sz="2800" b="1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PÁ¬Ä¯É: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(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CzÀÄgÀÄ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ª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ÁAiÀÄÄ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) </a:t>
            </a:r>
            <a:r>
              <a:rPr lang="en-US" sz="24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ಶ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jÃgÀzÀ</a:t>
            </a:r>
            <a:r>
              <a:rPr lang="en-US" sz="20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ಲ್ಲಿ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CzÀÄgÀÄ«PÉ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, ¸ÁßAiÀÄÄUÀ¼À ¸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ÉmÉvÀ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, ¤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zsÁ£ÀªÁzÀ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, ¤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RgÀªÁV®èzÀ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ZÀ®£É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EgÀÄvÀÛzÉ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.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EzÀÄ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«ÄzÀÄ½£À </a:t>
            </a:r>
            <a:r>
              <a:rPr lang="en-US" sz="24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ಎ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qÀ</a:t>
            </a:r>
            <a:r>
              <a:rPr lang="en-US" sz="24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ಭಾ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UÀzÀ</a:t>
            </a:r>
            <a:r>
              <a:rPr lang="en-US" sz="24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ಲ್ಲಿ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GAmÁUÀÄªÀ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ºÁ¤¬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ÄAzÀ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ª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ÀÄvÀÄÛ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«ÄzÀÄ½£À</a:t>
            </a:r>
            <a:r>
              <a:rPr lang="en-US" sz="20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ಲ್ಲಿ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GvÀàwÛAiÀiÁUÀÄªÀ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, £ÀgÀvÀAvÀÄUÀ¼À</a:t>
            </a:r>
            <a:r>
              <a:rPr lang="en-US" sz="20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ಲ್ಲಿ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¸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ÀA¥ÀPÀð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K¥Àðr¸ÀÄªÀ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gÁ¸ÁAiÀÄ¤PÀ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3200" b="1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qÉÆ¥À«Ä£ï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£À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PÉÆgÀvÉ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K¥ÀðqÀÄvÀÛzÉ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. 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EzÀÄ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, ¥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ÀæzsÁ£ÀªÁV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ª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ÀÄzsÀå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ªÀAiÀÄ¹ì£À</a:t>
            </a:r>
            <a:r>
              <a:rPr lang="en-US" sz="20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ಲ್ಲಿ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ª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ÀÄvÀÄÛ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ª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ÀÈzÁÞ¥ÀzÀ</a:t>
            </a:r>
            <a:r>
              <a:rPr lang="en-US" sz="20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ಲ್ಲಿ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</a:t>
            </a:r>
            <a:r>
              <a:rPr lang="en-US" sz="24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ಬ</a:t>
            </a:r>
            <a:r>
              <a:rPr lang="en-US" sz="2800" dirty="0" err="1" smtClean="0">
                <a:latin typeface="Nudi 01 e" pitchFamily="2" charset="0"/>
                <a:ea typeface="Times New Roman" pitchFamily="18" charset="0"/>
                <a:cs typeface="Nudi01e" charset="0"/>
              </a:rPr>
              <a:t>gÀÄªÀ</a:t>
            </a:r>
            <a:r>
              <a:rPr lang="en-US" sz="2800" dirty="0" smtClean="0">
                <a:latin typeface="Nudi 01 e" pitchFamily="2" charset="0"/>
                <a:ea typeface="Times New Roman" pitchFamily="18" charset="0"/>
                <a:cs typeface="Nudi01e" charset="0"/>
              </a:rPr>
              <a:t> PÁ¬Ä¯É.</a:t>
            </a:r>
            <a:endParaRPr lang="en-US" sz="2800" dirty="0" smtClean="0">
              <a:latin typeface="Nudi 01 e" pitchFamily="2" charset="0"/>
            </a:endParaRPr>
          </a:p>
        </p:txBody>
      </p:sp>
      <p:pic>
        <p:nvPicPr>
          <p:cNvPr id="40962" name="Picture 2" descr="Image result for parkinson 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3979817" cy="4953000"/>
          </a:xfrm>
          <a:prstGeom prst="rect">
            <a:avLst/>
          </a:prstGeom>
          <a:noFill/>
        </p:spPr>
      </p:pic>
      <p:pic>
        <p:nvPicPr>
          <p:cNvPr id="6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423" y="2875003"/>
            <a:ext cx="5997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H Sirigannada" pitchFamily="2" charset="0"/>
              </a:rPr>
              <a:t>ಧನ್ಯವಾದಗಳು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685800"/>
            <a:ext cx="202215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BRH Kannada RN" pitchFamily="2" charset="0"/>
              </a:rPr>
              <a:t>ಪುನ:ಶ್ಚೇತನ</a:t>
            </a:r>
            <a:r>
              <a:rPr lang="en-US" b="1" dirty="0" smtClean="0">
                <a:latin typeface="BRH Kannada RN" pitchFamily="2" charset="0"/>
              </a:rPr>
              <a:t> </a:t>
            </a:r>
            <a:r>
              <a:rPr lang="en-US" b="1" dirty="0" err="1" smtClean="0">
                <a:latin typeface="BRH Kannada RN" pitchFamily="2" charset="0"/>
              </a:rPr>
              <a:t>ಎಂದರೇನು</a:t>
            </a:r>
            <a:r>
              <a:rPr lang="en-US" b="1" dirty="0" smtClean="0">
                <a:latin typeface="BRH Kannada RN" pitchFamily="2" charset="0"/>
              </a:rPr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Nudi 01 e" pitchFamily="2" charset="0"/>
              </a:rPr>
              <a:t>	¸</a:t>
            </a:r>
            <a:r>
              <a:rPr lang="en-US" dirty="0" err="1" smtClean="0">
                <a:latin typeface="Nudi 01 e" pitchFamily="2" charset="0"/>
              </a:rPr>
              <a:t>ÀªÀiÁdzÀ°è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err="1" smtClean="0">
                <a:latin typeface="Nudi 01 e" pitchFamily="2" charset="0"/>
              </a:rPr>
              <a:t>CAUÀ«PÀ®gÀ</a:t>
            </a:r>
            <a:r>
              <a:rPr lang="en-US" dirty="0" smtClean="0">
                <a:latin typeface="Nudi 01 e" pitchFamily="2" charset="0"/>
              </a:rPr>
              <a:t> ¸</a:t>
            </a:r>
            <a:r>
              <a:rPr lang="en-US" dirty="0" err="1" smtClean="0">
                <a:latin typeface="Nudi 01 e" pitchFamily="2" charset="0"/>
              </a:rPr>
              <a:t>ÀªÀðvÉÆÃªÀÄÄR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err="1" smtClean="0">
                <a:latin typeface="Nudi 01 e" pitchFamily="2" charset="0"/>
              </a:rPr>
              <a:t>C©üªÀÈ¢ÞUÉ</a:t>
            </a:r>
            <a:r>
              <a:rPr lang="en-US" dirty="0">
                <a:latin typeface="Nudi 01 e" pitchFamily="2" charset="0"/>
              </a:rPr>
              <a:t> </a:t>
            </a:r>
            <a:r>
              <a:rPr lang="en-US" dirty="0" err="1" smtClean="0">
                <a:latin typeface="Nudi 01 e" pitchFamily="2" charset="0"/>
              </a:rPr>
              <a:t>CUÀvÀå«gÀÄªÀ</a:t>
            </a:r>
            <a:r>
              <a:rPr lang="en-US" dirty="0" smtClean="0">
                <a:latin typeface="Nudi 01 e" pitchFamily="2" charset="0"/>
              </a:rPr>
              <a:t> ²PÀët, </a:t>
            </a:r>
            <a:r>
              <a:rPr lang="en-US" dirty="0" err="1" smtClean="0">
                <a:latin typeface="Nudi 01 e" pitchFamily="2" charset="0"/>
              </a:rPr>
              <a:t>DgÉÆÃUÀå</a:t>
            </a:r>
            <a:r>
              <a:rPr lang="en-US" dirty="0" smtClean="0">
                <a:latin typeface="Nudi 01 e" pitchFamily="2" charset="0"/>
              </a:rPr>
              <a:t>, </a:t>
            </a:r>
            <a:r>
              <a:rPr lang="en-US" dirty="0" err="1" smtClean="0">
                <a:latin typeface="Nudi 01 e" pitchFamily="2" charset="0"/>
              </a:rPr>
              <a:t>PË±À®å</a:t>
            </a:r>
            <a:r>
              <a:rPr lang="en-US" dirty="0" smtClean="0">
                <a:latin typeface="Nudi 01 e" pitchFamily="2" charset="0"/>
              </a:rPr>
              <a:t>, </a:t>
            </a:r>
            <a:r>
              <a:rPr lang="en-US" dirty="0" err="1" smtClean="0">
                <a:latin typeface="Nudi 01 e" pitchFamily="2" charset="0"/>
              </a:rPr>
              <a:t>vÀgÀ¨ÉÃw</a:t>
            </a:r>
            <a:r>
              <a:rPr lang="en-US" dirty="0" smtClean="0">
                <a:latin typeface="Nudi 01 e" pitchFamily="2" charset="0"/>
              </a:rPr>
              <a:t> ª</a:t>
            </a:r>
            <a:r>
              <a:rPr lang="en-US" dirty="0" err="1" smtClean="0">
                <a:latin typeface="Nudi 01 e" pitchFamily="2" charset="0"/>
              </a:rPr>
              <a:t>ÀÄvÀÄÛ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err="1" smtClean="0">
                <a:latin typeface="Nudi 01 e" pitchFamily="2" charset="0"/>
              </a:rPr>
              <a:t>GzÉÆåÃUÀ</a:t>
            </a:r>
            <a:r>
              <a:rPr lang="en-US" dirty="0" smtClean="0">
                <a:latin typeface="Nudi 01 e" pitchFamily="2" charset="0"/>
              </a:rPr>
              <a:t> –  </a:t>
            </a:r>
          </a:p>
          <a:p>
            <a:pPr>
              <a:buNone/>
            </a:pPr>
            <a:r>
              <a:rPr lang="en-US" dirty="0" smtClean="0">
                <a:latin typeface="Nudi 01 e" pitchFamily="2" charset="0"/>
              </a:rPr>
              <a:t>	»ÃUÉ ««</a:t>
            </a:r>
            <a:r>
              <a:rPr lang="en-US" dirty="0" err="1" smtClean="0">
                <a:latin typeface="Nudi 01 e" pitchFamily="2" charset="0"/>
              </a:rPr>
              <a:t>zsÀ</a:t>
            </a:r>
            <a:r>
              <a:rPr lang="en-US" dirty="0" smtClean="0">
                <a:latin typeface="Nudi 01 e" pitchFamily="2" charset="0"/>
              </a:rPr>
              <a:t> «µÀAiÀÄUÀ½UÉ ¸</a:t>
            </a:r>
            <a:r>
              <a:rPr lang="en-US" dirty="0" err="1" smtClean="0">
                <a:latin typeface="Nudi 01 e" pitchFamily="2" charset="0"/>
              </a:rPr>
              <a:t>ÀA§AzsÀ¥ÀlÖ</a:t>
            </a:r>
            <a:r>
              <a:rPr lang="en-US" dirty="0" smtClean="0">
                <a:latin typeface="Nudi 01 e" pitchFamily="2" charset="0"/>
              </a:rPr>
              <a:t> PÁAiÀÄðPÀæªÀÄUÀ¼À£ÀÄß º</a:t>
            </a:r>
            <a:r>
              <a:rPr lang="en-US" dirty="0" err="1" smtClean="0">
                <a:latin typeface="Nudi 01 e" pitchFamily="2" charset="0"/>
              </a:rPr>
              <a:t>ÉÆA¢zÀÄÝ</a:t>
            </a:r>
            <a:r>
              <a:rPr lang="en-US" dirty="0" smtClean="0">
                <a:latin typeface="Nudi 01 e" pitchFamily="2" charset="0"/>
              </a:rPr>
              <a:t> CAUÀ«PÀ® ªÀåQÛUÀ¼ÀÄ ¸</a:t>
            </a:r>
            <a:r>
              <a:rPr lang="en-US" dirty="0" err="1" smtClean="0">
                <a:latin typeface="Nudi 01 e" pitchFamily="2" charset="0"/>
              </a:rPr>
              <a:t>ÀQæAiÀÄªÁV</a:t>
            </a:r>
            <a:r>
              <a:rPr lang="en-US" dirty="0" smtClean="0">
                <a:latin typeface="Nudi 01 e" pitchFamily="2" charset="0"/>
              </a:rPr>
              <a:t> ¸</a:t>
            </a:r>
            <a:r>
              <a:rPr lang="en-US" dirty="0" err="1" smtClean="0">
                <a:latin typeface="Nudi 01 e" pitchFamily="2" charset="0"/>
              </a:rPr>
              <a:t>ÀªÀiÁdzÀ°è</a:t>
            </a:r>
            <a:r>
              <a:rPr lang="en-US" dirty="0" smtClean="0">
                <a:latin typeface="Nudi 01 e" pitchFamily="2" charset="0"/>
              </a:rPr>
              <a:t> ¨</a:t>
            </a:r>
            <a:r>
              <a:rPr lang="en-US" dirty="0" err="1" smtClean="0">
                <a:latin typeface="Nudi 01 e" pitchFamily="2" charset="0"/>
              </a:rPr>
              <a:t>sÁUÀªÀ</a:t>
            </a:r>
            <a:r>
              <a:rPr lang="en-US" dirty="0" smtClean="0">
                <a:latin typeface="Nudi 01 e" pitchFamily="2" charset="0"/>
              </a:rPr>
              <a:t>»¸À®Ä ¥</a:t>
            </a:r>
            <a:r>
              <a:rPr lang="en-US" dirty="0" err="1" smtClean="0">
                <a:latin typeface="Nudi 01 e" pitchFamily="2" charset="0"/>
              </a:rPr>
              <a:t>ÉÇæÃvÁì</a:t>
            </a:r>
            <a:r>
              <a:rPr lang="en-US" dirty="0" smtClean="0">
                <a:latin typeface="Nudi 01 e" pitchFamily="2" charset="0"/>
              </a:rPr>
              <a:t>»¸</a:t>
            </a:r>
            <a:r>
              <a:rPr lang="en-US" dirty="0" err="1" smtClean="0">
                <a:latin typeface="Nudi 01 e" pitchFamily="2" charset="0"/>
              </a:rPr>
              <a:t>ÀÄªÀÅzÉÃ</a:t>
            </a:r>
            <a:r>
              <a:rPr lang="en-US" dirty="0" smtClean="0">
                <a:latin typeface="Nudi 01 e" pitchFamily="2" charset="0"/>
              </a:rPr>
              <a:t> ¥</a:t>
            </a:r>
            <a:r>
              <a:rPr lang="en-US" dirty="0" err="1" smtClean="0">
                <a:latin typeface="Nudi 01 e" pitchFamily="2" charset="0"/>
              </a:rPr>
              <a:t>ÀÄ£À±ÉÑÃvÀ£À</a:t>
            </a:r>
            <a:r>
              <a:rPr lang="en-US" dirty="0" smtClean="0">
                <a:latin typeface="Nudi 01 e" pitchFamily="2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Nudi 01 e" pitchFamily="2" charset="0"/>
              </a:rPr>
              <a:t>	</a:t>
            </a:r>
            <a:r>
              <a:rPr lang="en-US" b="1" dirty="0" err="1" smtClean="0">
                <a:latin typeface="Nudi 01 e" pitchFamily="2" charset="0"/>
              </a:rPr>
              <a:t>ಅವರಲ್ಲಿರುವ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ನ್ಯೂನ್ಯತೆಯನ್ನು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ಪರಿಗಣಿಸದೆ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ಅವರಲ್ಲಿರುವ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ಸಾಮರ್ಥ್ಯವನ್ನು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ಗುರುತಿಸಿ</a:t>
            </a:r>
            <a:r>
              <a:rPr lang="en-US" b="1" dirty="0" smtClean="0">
                <a:latin typeface="Nudi 01 e" pitchFamily="2" charset="0"/>
              </a:rPr>
              <a:t>, </a:t>
            </a:r>
            <a:r>
              <a:rPr lang="en-US" b="1" dirty="0" err="1" smtClean="0">
                <a:latin typeface="Nudi 01 e" pitchFamily="2" charset="0"/>
              </a:rPr>
              <a:t>ಅದನ್ನು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ಪ್ರೋತ್ಸಾಹಿಸಿ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ಅವರಲ್ಲಿ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ನಂಬಿಕೆ</a:t>
            </a:r>
            <a:r>
              <a:rPr lang="en-US" b="1" dirty="0" smtClean="0">
                <a:latin typeface="Nudi 01 e" pitchFamily="2" charset="0"/>
              </a:rPr>
              <a:t>, </a:t>
            </a:r>
            <a:r>
              <a:rPr lang="en-US" b="1" dirty="0" err="1" smtClean="0">
                <a:latin typeface="Nudi 01 e" pitchFamily="2" charset="0"/>
              </a:rPr>
              <a:t>ಆತ್ಮವಿಶ್ವಾಸ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ಮತ್ತು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ಧೈರ್ಯವನ್ನು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ತುಂಬುವುದರ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ಮೂಲಕ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ಮುಖ್ಯವಾಹಿನಿಗೆ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ತಯಾರಿ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ಮಾಡುವುದು</a:t>
            </a:r>
            <a:endParaRPr lang="en-US" b="1" dirty="0" smtClean="0">
              <a:latin typeface="Nudi 01 e" pitchFamily="2" charset="0"/>
            </a:endParaRPr>
          </a:p>
          <a:p>
            <a:endParaRPr lang="en-US" dirty="0"/>
          </a:p>
        </p:txBody>
      </p:sp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BRH Kannada RN" pitchFamily="2" charset="0"/>
              </a:rPr>
              <a:t>೧೯೯೫ರ </a:t>
            </a:r>
            <a:r>
              <a:rPr lang="en-US" sz="3600" b="1" dirty="0" err="1" smtClean="0">
                <a:latin typeface="BRH Kannada RN" pitchFamily="2" charset="0"/>
              </a:rPr>
              <a:t>ಅಂಗವಿಕಲರ</a:t>
            </a:r>
            <a:r>
              <a:rPr lang="en-US" sz="3600" b="1" dirty="0" smtClean="0">
                <a:latin typeface="BRH Kannada RN" pitchFamily="2" charset="0"/>
              </a:rPr>
              <a:t> </a:t>
            </a:r>
            <a:r>
              <a:rPr lang="en-US" sz="3600" b="1" dirty="0" err="1" smtClean="0">
                <a:latin typeface="BRH Kannada RN" pitchFamily="2" charset="0"/>
              </a:rPr>
              <a:t>ಕಾಯ್ದೆ</a:t>
            </a:r>
            <a:r>
              <a:rPr lang="en-US" sz="3600" b="1" dirty="0" smtClean="0">
                <a:latin typeface="BRH Kannada RN" pitchFamily="2" charset="0"/>
              </a:rPr>
              <a:t> </a:t>
            </a:r>
            <a:r>
              <a:rPr lang="en-US" sz="3600" b="1" dirty="0" err="1" smtClean="0">
                <a:latin typeface="BRH Kannada RN" pitchFamily="2" charset="0"/>
              </a:rPr>
              <a:t>ಪ್ರಕಾರ</a:t>
            </a:r>
            <a:r>
              <a:rPr lang="en-US" sz="3600" b="1" dirty="0" smtClean="0">
                <a:latin typeface="BRH Kannada RN" pitchFamily="2" charset="0"/>
              </a:rPr>
              <a:t> </a:t>
            </a:r>
            <a:r>
              <a:rPr lang="en-US" sz="3600" b="1" dirty="0" err="1" smtClean="0">
                <a:latin typeface="BRH Kannada RN" pitchFamily="2" charset="0"/>
              </a:rPr>
              <a:t>ಅಂಗವಿಕಲತೆಯ</a:t>
            </a:r>
            <a:r>
              <a:rPr lang="en-US" sz="3600" b="1" dirty="0" smtClean="0">
                <a:latin typeface="BRH Kannada RN" pitchFamily="2" charset="0"/>
              </a:rPr>
              <a:t> </a:t>
            </a:r>
            <a:r>
              <a:rPr lang="en-US" sz="3600" b="1" dirty="0" err="1" smtClean="0">
                <a:latin typeface="BRH Kannada RN" pitchFamily="2" charset="0"/>
              </a:rPr>
              <a:t>ವಿಧಗಳು</a:t>
            </a:r>
            <a:endParaRPr lang="en-US" sz="3600" dirty="0">
              <a:latin typeface="BRH Kannada R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b="1" dirty="0" err="1" smtClean="0">
                <a:latin typeface="Nudi 01 e" pitchFamily="2" charset="0"/>
              </a:rPr>
              <a:t>zÉÊ»PÀ</a:t>
            </a:r>
            <a:r>
              <a:rPr lang="en-US" sz="4000" b="1" dirty="0" smtClean="0">
                <a:latin typeface="Nudi 01 e" pitchFamily="2" charset="0"/>
              </a:rPr>
              <a:t> </a:t>
            </a:r>
            <a:r>
              <a:rPr lang="en-US" sz="4000" b="1" dirty="0" err="1" smtClean="0">
                <a:latin typeface="Nudi 01 e" pitchFamily="2" charset="0"/>
              </a:rPr>
              <a:t>CAUÀ«PÀ®gÀÄ</a:t>
            </a:r>
            <a:r>
              <a:rPr lang="en-US" sz="4000" b="1" dirty="0" smtClean="0">
                <a:latin typeface="Nudi 01 e" pitchFamily="2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 err="1" smtClean="0">
                <a:latin typeface="Nudi 01 e" pitchFamily="2" charset="0"/>
              </a:rPr>
              <a:t>CAzsÀvÀé</a:t>
            </a:r>
            <a:endParaRPr lang="en-US" sz="4000" b="1" dirty="0" smtClean="0">
              <a:latin typeface="Nudi 01 e" pitchFamily="2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 smtClean="0">
                <a:latin typeface="Nudi 01 e" pitchFamily="2" charset="0"/>
              </a:rPr>
              <a:t>ª</a:t>
            </a:r>
            <a:r>
              <a:rPr lang="en-US" sz="4000" b="1" dirty="0" err="1" smtClean="0">
                <a:latin typeface="Nudi 01 e" pitchFamily="2" charset="0"/>
              </a:rPr>
              <a:t>ÁPï</a:t>
            </a:r>
            <a:r>
              <a:rPr lang="en-US" sz="4000" b="1" dirty="0" smtClean="0">
                <a:latin typeface="Nudi 01 e" pitchFamily="2" charset="0"/>
              </a:rPr>
              <a:t> ª</a:t>
            </a:r>
            <a:r>
              <a:rPr lang="en-US" sz="4000" b="1" dirty="0" err="1" smtClean="0">
                <a:latin typeface="Nudi 01 e" pitchFamily="2" charset="0"/>
              </a:rPr>
              <a:t>ÀÄvÀÄÛ</a:t>
            </a:r>
            <a:r>
              <a:rPr lang="en-US" sz="4000" b="1" dirty="0" smtClean="0">
                <a:latin typeface="Nudi 01 e" pitchFamily="2" charset="0"/>
              </a:rPr>
              <a:t> ±</a:t>
            </a:r>
            <a:r>
              <a:rPr lang="en-US" sz="4000" b="1" dirty="0" err="1" smtClean="0">
                <a:latin typeface="Nudi 01 e" pitchFamily="2" charset="0"/>
              </a:rPr>
              <a:t>ÀæªÀtzÉÆÃµÀ</a:t>
            </a:r>
            <a:endParaRPr lang="en-US" sz="4000" b="1" dirty="0" smtClean="0">
              <a:latin typeface="Nudi 01 e" pitchFamily="2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 smtClean="0">
                <a:latin typeface="Nudi 01 e" pitchFamily="2" charset="0"/>
              </a:rPr>
              <a:t>§</a:t>
            </a:r>
            <a:r>
              <a:rPr lang="en-US" sz="4000" b="1" dirty="0" err="1" smtClean="0">
                <a:latin typeface="Nudi 01 e" pitchFamily="2" charset="0"/>
              </a:rPr>
              <a:t>Ä¢ÝªÀiÁAzsÀågÀÄ</a:t>
            </a:r>
            <a:r>
              <a:rPr lang="en-US" sz="4000" b="1" dirty="0" smtClean="0">
                <a:latin typeface="Nudi 01 e" pitchFamily="2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 smtClean="0">
                <a:latin typeface="Nudi 01 e" pitchFamily="2" charset="0"/>
              </a:rPr>
              <a:t>ªÀiÁ£À¹PÀ </a:t>
            </a:r>
            <a:r>
              <a:rPr lang="en-US" sz="4000" b="1" dirty="0" err="1" smtClean="0">
                <a:latin typeface="Nudi 01 e" pitchFamily="2" charset="0"/>
              </a:rPr>
              <a:t>C¸Àé¸ÀÜgÀÄ</a:t>
            </a:r>
            <a:r>
              <a:rPr lang="en-US" sz="4000" b="1" dirty="0" smtClean="0">
                <a:latin typeface="Nudi 01 e" pitchFamily="2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 smtClean="0">
                <a:latin typeface="Nudi 01 e" pitchFamily="2" charset="0"/>
              </a:rPr>
              <a:t>§º</a:t>
            </a:r>
            <a:r>
              <a:rPr lang="en-US" sz="4000" b="1" dirty="0" err="1" smtClean="0">
                <a:latin typeface="Nudi 01 e" pitchFamily="2" charset="0"/>
              </a:rPr>
              <a:t>ÀÄ«zsÀ</a:t>
            </a:r>
            <a:r>
              <a:rPr lang="en-US" sz="4000" b="1" dirty="0" smtClean="0">
                <a:latin typeface="Nudi 01 e" pitchFamily="2" charset="0"/>
              </a:rPr>
              <a:t> </a:t>
            </a:r>
            <a:r>
              <a:rPr lang="en-US" sz="4000" b="1" dirty="0" err="1" smtClean="0">
                <a:latin typeface="Nudi 01 e" pitchFamily="2" charset="0"/>
              </a:rPr>
              <a:t>CAUÀ«PÀ®vÉ</a:t>
            </a:r>
            <a:r>
              <a:rPr lang="en-US" sz="4000" b="1" dirty="0" smtClean="0">
                <a:latin typeface="Nudi 01 e" pitchFamily="2" charset="0"/>
              </a:rPr>
              <a:t>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 smtClean="0">
                <a:latin typeface="Nudi 01 e" pitchFamily="2" charset="0"/>
              </a:rPr>
              <a:t>PÀÄµÀ× </a:t>
            </a:r>
            <a:r>
              <a:rPr lang="en-US" sz="4000" b="1" dirty="0" err="1" smtClean="0">
                <a:latin typeface="Nudi 01 e" pitchFamily="2" charset="0"/>
              </a:rPr>
              <a:t>gÉÆÃUÀ</a:t>
            </a:r>
            <a:r>
              <a:rPr lang="en-US" sz="4000" b="1" dirty="0" smtClean="0">
                <a:latin typeface="Nudi 01 e" pitchFamily="2" charset="0"/>
              </a:rPr>
              <a:t> ¤ª</a:t>
            </a:r>
            <a:r>
              <a:rPr lang="en-US" sz="4000" b="1" dirty="0" err="1" smtClean="0">
                <a:latin typeface="Nudi 01 e" pitchFamily="2" charset="0"/>
              </a:rPr>
              <a:t>ÁjvÀ</a:t>
            </a:r>
            <a:r>
              <a:rPr lang="en-US" sz="4000" b="1" dirty="0" smtClean="0">
                <a:latin typeface="Nudi 01 e" pitchFamily="2" charset="0"/>
              </a:rPr>
              <a:t> </a:t>
            </a:r>
            <a:r>
              <a:rPr lang="en-US" sz="4000" b="1" dirty="0" err="1" smtClean="0">
                <a:latin typeface="Nudi 01 e" pitchFamily="2" charset="0"/>
              </a:rPr>
              <a:t>CAUÀ«PÀ®gÀÄ</a:t>
            </a:r>
            <a:endParaRPr lang="en-US" sz="4000" b="1" dirty="0" smtClean="0">
              <a:latin typeface="Nudi 01 e" pitchFamily="2" charset="0"/>
            </a:endParaRPr>
          </a:p>
          <a:p>
            <a:endParaRPr lang="en-US" dirty="0">
              <a:latin typeface="Nudi 01 e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0200" y="5531823"/>
            <a:ext cx="63337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jÃwAiÀÄ</a:t>
            </a:r>
            <a:r>
              <a:rPr lang="en-US" sz="3200" b="1" dirty="0" err="1" smtClean="0">
                <a:latin typeface="Nudi 01 e" pitchFamily="2" charset="0"/>
              </a:rPr>
              <a:t>°</a:t>
            </a:r>
            <a:r>
              <a:rPr lang="en-US" sz="3200" dirty="0" err="1" smtClean="0">
                <a:latin typeface="Nudi 01 e" pitchFamily="2" charset="0"/>
              </a:rPr>
              <a:t>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UÀAr¸À¯ÁVzÉ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¸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ËªÀÄå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, ¸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ÁzsÁgÀ</a:t>
            </a:r>
            <a:r>
              <a:rPr lang="en-US" sz="3600" b="1" dirty="0" err="1">
                <a:latin typeface="Nudi 01 e" pitchFamily="2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wÃªÀæ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 ª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ÀÄvÀÄÛ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CwwÃªÀæ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udi 01 e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udi 01 e" pitchFamily="2" charset="0"/>
              <a:cs typeface="Arial" pitchFamily="34" charset="0"/>
            </a:endParaRPr>
          </a:p>
        </p:txBody>
      </p:sp>
      <p:pic>
        <p:nvPicPr>
          <p:cNvPr id="5" name="Picture 2" descr="G:\Kannad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821" y="5786892"/>
            <a:ext cx="806179" cy="1071108"/>
          </a:xfrm>
          <a:prstGeom prst="rect">
            <a:avLst/>
          </a:prstGeom>
          <a:noFill/>
        </p:spPr>
      </p:pic>
      <p:pic>
        <p:nvPicPr>
          <p:cNvPr id="6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RH Kannada RN" pitchFamily="2" charset="0"/>
              </a:rPr>
              <a:t/>
            </a:r>
            <a:br>
              <a:rPr lang="en-US" b="1" dirty="0" smtClean="0">
                <a:latin typeface="BRH Kannada RN" pitchFamily="2" charset="0"/>
              </a:rPr>
            </a:br>
            <a:r>
              <a:rPr lang="en-US" b="1" dirty="0" smtClean="0">
                <a:latin typeface="Nudi 01 e" pitchFamily="2" charset="0"/>
              </a:rPr>
              <a:t>«</a:t>
            </a:r>
            <a:r>
              <a:rPr lang="en-US" b="1" dirty="0" err="1" smtClean="0">
                <a:latin typeface="Nudi 01 e" pitchFamily="2" charset="0"/>
              </a:rPr>
              <a:t>PÀ®ZÉÃvÀ£ÀgÀ</a:t>
            </a:r>
            <a:r>
              <a:rPr lang="en-US" b="1" dirty="0" smtClean="0">
                <a:latin typeface="Nudi 01 e" pitchFamily="2" charset="0"/>
              </a:rPr>
              <a:t> ºÀPÀÄÌUÀ¼À PÁ¬ÄzÉ-2016gÀ  ¥</a:t>
            </a:r>
            <a:r>
              <a:rPr lang="en-US" b="1" dirty="0" err="1" smtClean="0">
                <a:latin typeface="Nudi 01 e" pitchFamily="2" charset="0"/>
              </a:rPr>
              <a:t>ÀæPÁgÀ</a:t>
            </a:r>
            <a:r>
              <a:rPr lang="en-US" b="1" dirty="0" smtClean="0">
                <a:latin typeface="Nudi 01 e" pitchFamily="2" charset="0"/>
              </a:rPr>
              <a:t> </a:t>
            </a:r>
            <a:r>
              <a:rPr lang="en-US" b="1" dirty="0" err="1" smtClean="0">
                <a:latin typeface="Nudi 01 e" pitchFamily="2" charset="0"/>
              </a:rPr>
              <a:t>CAUÀ«PÀ®vÉAiÀÄ</a:t>
            </a:r>
            <a:r>
              <a:rPr lang="en-US" b="1" dirty="0" smtClean="0">
                <a:latin typeface="Nudi 01 e" pitchFamily="2" charset="0"/>
              </a:rPr>
              <a:t> ª</a:t>
            </a:r>
            <a:r>
              <a:rPr lang="en-US" b="1" dirty="0" err="1" smtClean="0">
                <a:latin typeface="Nudi 01 e" pitchFamily="2" charset="0"/>
              </a:rPr>
              <a:t>ÀVðÃPÀ</a:t>
            </a:r>
            <a:r>
              <a:rPr lang="en-US" sz="3100" b="1" dirty="0" err="1" smtClean="0">
                <a:latin typeface="Nudi 01 e" pitchFamily="2" charset="0"/>
              </a:rPr>
              <a:t>ರಣ</a:t>
            </a:r>
            <a:r>
              <a:rPr lang="en-US" dirty="0" smtClean="0">
                <a:latin typeface="Nudi 01 e" pitchFamily="2" charset="0"/>
              </a:rPr>
              <a:t/>
            </a:r>
            <a:br>
              <a:rPr lang="en-US" dirty="0" smtClean="0">
                <a:latin typeface="Nudi 01 e" pitchFamily="2" charset="0"/>
              </a:rPr>
            </a:br>
            <a:endParaRPr lang="en-US" dirty="0">
              <a:latin typeface="Nudi 01 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Nudi 01 e" pitchFamily="2" charset="0"/>
              </a:rPr>
              <a:t>zÀÈ¶ÖzÉÆÃµÀ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Blindness</a:t>
            </a:r>
            <a:r>
              <a:rPr lang="en-US" dirty="0" smtClean="0">
                <a:latin typeface="BRH Kannada RN" pitchFamily="2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Nudi 01 e" pitchFamily="2" charset="0"/>
              </a:rPr>
              <a:t>ª</a:t>
            </a:r>
            <a:r>
              <a:rPr lang="en-US" dirty="0" err="1" smtClean="0">
                <a:latin typeface="Nudi 01 e" pitchFamily="2" charset="0"/>
              </a:rPr>
              <a:t>ÀÄAzÀ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err="1" smtClean="0">
                <a:latin typeface="Nudi 01 e" pitchFamily="2" charset="0"/>
              </a:rPr>
              <a:t>zÀÈ</a:t>
            </a:r>
            <a:r>
              <a:rPr lang="en-US" dirty="0" smtClean="0">
                <a:latin typeface="Nudi 01 e" pitchFamily="2" charset="0"/>
              </a:rPr>
              <a:t>¶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Low-vision</a:t>
            </a:r>
            <a:r>
              <a:rPr lang="en-US" dirty="0" smtClean="0">
                <a:latin typeface="BRH Kannada RN" pitchFamily="2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 err="1" smtClean="0">
                <a:latin typeface="Nudi 01 e" pitchFamily="2" charset="0"/>
              </a:rPr>
              <a:t>PÀÄµÀÖgÉÆÃUÀ¢AzÀ</a:t>
            </a:r>
            <a:r>
              <a:rPr lang="en-IN" dirty="0" smtClean="0">
                <a:latin typeface="Nudi 01 e" pitchFamily="2" charset="0"/>
              </a:rPr>
              <a:t> </a:t>
            </a:r>
            <a:r>
              <a:rPr lang="en-IN" dirty="0" err="1" smtClean="0">
                <a:latin typeface="Nudi 01 e" pitchFamily="2" charset="0"/>
              </a:rPr>
              <a:t>UÀÄtªÁVgÀÄªÀªÀgÀÄ</a:t>
            </a:r>
            <a:r>
              <a:rPr lang="en-IN" dirty="0" smtClean="0">
                <a:latin typeface="BRH Kannada RN" pitchFamily="2" charset="0"/>
              </a:rPr>
              <a:t>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Leprosy Cured persons</a:t>
            </a:r>
            <a:r>
              <a:rPr lang="en-US" dirty="0" smtClean="0">
                <a:latin typeface="BRH Kannada RN" pitchFamily="2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Nudi 01 e" pitchFamily="2" charset="0"/>
              </a:rPr>
              <a:t>±</a:t>
            </a:r>
            <a:r>
              <a:rPr lang="en-US" dirty="0" err="1" smtClean="0">
                <a:latin typeface="Nudi 01 e" pitchFamily="2" charset="0"/>
              </a:rPr>
              <a:t>ÀæªÀt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err="1" smtClean="0">
                <a:latin typeface="Nudi 01 e" pitchFamily="2" charset="0"/>
              </a:rPr>
              <a:t>zÉÆÃµÀ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b="1" dirty="0" smtClean="0">
                <a:latin typeface="BRH Kannada RN" pitchFamily="2" charset="0"/>
              </a:rPr>
              <a:t>{</a:t>
            </a:r>
            <a:r>
              <a:rPr lang="en-US" dirty="0" smtClean="0"/>
              <a:t>Hearing Impairment (deaf and hard of hearing)}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Nudi 01 e" pitchFamily="2" charset="0"/>
              </a:rPr>
              <a:t>zÉÊ»PÀ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err="1" smtClean="0">
                <a:latin typeface="Nudi 01 e" pitchFamily="2" charset="0"/>
              </a:rPr>
              <a:t>CAUÀ«PÀ®vÉ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Loco-motor Disability</a:t>
            </a:r>
            <a:r>
              <a:rPr lang="en-US" dirty="0" smtClean="0">
                <a:latin typeface="BRH Kannada RN" pitchFamily="2" charset="0"/>
              </a:rPr>
              <a:t>)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Nudi 01 e" pitchFamily="2" charset="0"/>
              </a:rPr>
              <a:t>PÀÄ§ÓvÉ</a:t>
            </a:r>
            <a:r>
              <a:rPr lang="en-US" dirty="0" smtClean="0">
                <a:latin typeface="Nudi 01 e" pitchFamily="2" charset="0"/>
              </a:rPr>
              <a:t>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Dwarfism</a:t>
            </a:r>
            <a:r>
              <a:rPr lang="en-US" dirty="0" smtClean="0">
                <a:latin typeface="BRH Kannada RN" pitchFamily="2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 smtClean="0">
                <a:latin typeface="Nudi 01 e" pitchFamily="2" charset="0"/>
              </a:rPr>
              <a:t>¨Ë¢ÞPÀ «</a:t>
            </a:r>
            <a:r>
              <a:rPr lang="en-IN" dirty="0" err="1" smtClean="0">
                <a:latin typeface="Nudi 01 e" pitchFamily="2" charset="0"/>
              </a:rPr>
              <a:t>PÀ®vÉ</a:t>
            </a:r>
            <a:r>
              <a:rPr lang="en-IN" dirty="0" smtClean="0">
                <a:latin typeface="Nudi 01 e" pitchFamily="2" charset="0"/>
              </a:rPr>
              <a:t>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Intellectual Disability</a:t>
            </a:r>
            <a:r>
              <a:rPr lang="en-US" dirty="0" smtClean="0">
                <a:latin typeface="BRH Kannada RN" pitchFamily="2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 smtClean="0">
                <a:latin typeface="Nudi 01 e" pitchFamily="2" charset="0"/>
              </a:rPr>
              <a:t>ªÀiÁ£À¹PÀ </a:t>
            </a:r>
            <a:r>
              <a:rPr lang="en-IN" dirty="0" err="1" smtClean="0">
                <a:latin typeface="Nudi 01 e" pitchFamily="2" charset="0"/>
              </a:rPr>
              <a:t>C¸Àé¸ÀÜvÉ</a:t>
            </a:r>
            <a:r>
              <a:rPr lang="en-IN" dirty="0" smtClean="0">
                <a:latin typeface="Nudi 01 e" pitchFamily="2" charset="0"/>
              </a:rPr>
              <a:t>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Mental Illness</a:t>
            </a:r>
            <a:r>
              <a:rPr lang="en-US" dirty="0" smtClean="0">
                <a:latin typeface="BRH Kannada RN" pitchFamily="2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 err="1" smtClean="0">
                <a:latin typeface="Nudi 01 e" pitchFamily="2" charset="0"/>
              </a:rPr>
              <a:t>Dn¸ÀA</a:t>
            </a:r>
            <a:r>
              <a:rPr lang="en-IN" dirty="0" smtClean="0">
                <a:latin typeface="Nudi 01 e" pitchFamily="2" charset="0"/>
              </a:rPr>
              <a:t> ¸</a:t>
            </a:r>
            <a:r>
              <a:rPr lang="en-IN" dirty="0" err="1" smtClean="0">
                <a:latin typeface="Nudi 01 e" pitchFamily="2" charset="0"/>
              </a:rPr>
              <a:t>ÉàPÀÖçA</a:t>
            </a:r>
            <a:r>
              <a:rPr lang="en-IN" dirty="0" smtClean="0">
                <a:latin typeface="Nudi 01 e" pitchFamily="2" charset="0"/>
              </a:rPr>
              <a:t> </a:t>
            </a:r>
            <a:r>
              <a:rPr lang="en-IN" dirty="0" err="1" smtClean="0">
                <a:latin typeface="Nudi 01 e" pitchFamily="2" charset="0"/>
              </a:rPr>
              <a:t>r¸ÁqÀðgï</a:t>
            </a:r>
            <a:r>
              <a:rPr lang="en-IN" dirty="0" smtClean="0">
                <a:latin typeface="Nudi 01 e" pitchFamily="2" charset="0"/>
              </a:rPr>
              <a:t>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Autism Spectrum Disorder</a:t>
            </a:r>
            <a:r>
              <a:rPr lang="en-US" dirty="0" smtClean="0">
                <a:latin typeface="BRH Kannada RN" pitchFamily="2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 smtClean="0">
                <a:latin typeface="Nudi 01 e" pitchFamily="2" charset="0"/>
              </a:rPr>
              <a:t>ªÉÄzÀÄ¼ÀÄ ª</a:t>
            </a:r>
            <a:r>
              <a:rPr lang="en-IN" dirty="0" err="1" smtClean="0">
                <a:latin typeface="Nudi 01 e" pitchFamily="2" charset="0"/>
              </a:rPr>
              <a:t>ÁvÀ</a:t>
            </a:r>
            <a:r>
              <a:rPr lang="en-IN" dirty="0" smtClean="0">
                <a:latin typeface="BRH Kannada RN" pitchFamily="2" charset="0"/>
              </a:rPr>
              <a:t> </a:t>
            </a:r>
            <a:r>
              <a:rPr lang="en-US" dirty="0" smtClean="0">
                <a:latin typeface="BRH Kannada RN" pitchFamily="2" charset="0"/>
              </a:rPr>
              <a:t>(</a:t>
            </a:r>
            <a:r>
              <a:rPr lang="en-US" dirty="0" smtClean="0"/>
              <a:t>Cerebral Palsy)</a:t>
            </a:r>
          </a:p>
          <a:p>
            <a:endParaRPr lang="en-US" dirty="0"/>
          </a:p>
        </p:txBody>
      </p:sp>
      <p:pic>
        <p:nvPicPr>
          <p:cNvPr id="4" name="Picture 2" descr="G:\Kannad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821" y="5786892"/>
            <a:ext cx="806179" cy="1071108"/>
          </a:xfrm>
          <a:prstGeom prst="rect">
            <a:avLst/>
          </a:prstGeom>
          <a:noFill/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RH Kannada RN" pitchFamily="2" charset="0"/>
              </a:rPr>
              <a:t/>
            </a:r>
            <a:br>
              <a:rPr lang="en-US" b="1" dirty="0" smtClean="0">
                <a:latin typeface="BRH Kannada RN" pitchFamily="2" charset="0"/>
              </a:rPr>
            </a:br>
            <a:r>
              <a:rPr lang="en-US" sz="4000" b="1" dirty="0" smtClean="0">
                <a:latin typeface="Nudi 01 e" pitchFamily="2" charset="0"/>
              </a:rPr>
              <a:t>«</a:t>
            </a:r>
            <a:r>
              <a:rPr lang="en-US" sz="4000" b="1" dirty="0" err="1" smtClean="0">
                <a:latin typeface="Nudi 01 e" pitchFamily="2" charset="0"/>
              </a:rPr>
              <a:t>PÀ®ZÉÃvÀ£ÀgÀ</a:t>
            </a:r>
            <a:r>
              <a:rPr lang="en-US" sz="4000" b="1" dirty="0" smtClean="0">
                <a:latin typeface="Nudi 01 e" pitchFamily="2" charset="0"/>
              </a:rPr>
              <a:t> ºÀPÀÄÌUÀ¼À PÁ¬ÄzÉ-2016gÀ  ¥</a:t>
            </a:r>
            <a:r>
              <a:rPr lang="en-US" sz="4000" b="1" dirty="0" err="1" smtClean="0">
                <a:latin typeface="Nudi 01 e" pitchFamily="2" charset="0"/>
              </a:rPr>
              <a:t>ÀæPÁgÀ</a:t>
            </a:r>
            <a:r>
              <a:rPr lang="en-US" sz="4000" b="1" dirty="0" smtClean="0">
                <a:latin typeface="Nudi 01 e" pitchFamily="2" charset="0"/>
              </a:rPr>
              <a:t> </a:t>
            </a:r>
            <a:r>
              <a:rPr lang="en-US" sz="4000" b="1" dirty="0" err="1" smtClean="0">
                <a:latin typeface="Nudi 01 e" pitchFamily="2" charset="0"/>
              </a:rPr>
              <a:t>CAUÀ«PÀ®vÉAiÀÄ</a:t>
            </a:r>
            <a:r>
              <a:rPr lang="en-US" sz="4000" b="1" dirty="0" smtClean="0">
                <a:latin typeface="Nudi 01 e" pitchFamily="2" charset="0"/>
              </a:rPr>
              <a:t> ª</a:t>
            </a:r>
            <a:r>
              <a:rPr lang="en-US" sz="4000" b="1" dirty="0" err="1" smtClean="0">
                <a:latin typeface="Nudi 01 e" pitchFamily="2" charset="0"/>
              </a:rPr>
              <a:t>ÀVðÃPÀ</a:t>
            </a:r>
            <a:r>
              <a:rPr lang="en-US" sz="2700" b="1" dirty="0" err="1" smtClean="0">
                <a:latin typeface="Nudi 01 e" pitchFamily="2" charset="0"/>
              </a:rPr>
              <a:t>ರಣ</a:t>
            </a:r>
            <a:r>
              <a:rPr lang="en-US" dirty="0" smtClean="0">
                <a:latin typeface="Nudi 01 e" pitchFamily="2" charset="0"/>
              </a:rPr>
              <a:t/>
            </a:r>
            <a:br>
              <a:rPr lang="en-US" dirty="0" smtClean="0">
                <a:latin typeface="Nudi 01 e" pitchFamily="2" charset="0"/>
              </a:rPr>
            </a:br>
            <a:endParaRPr lang="en-US" dirty="0">
              <a:latin typeface="Nudi 01 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None/>
            </a:pPr>
            <a:r>
              <a:rPr lang="en-IN" dirty="0" smtClean="0">
                <a:latin typeface="BRH Kannada RN" pitchFamily="2" charset="0"/>
              </a:rPr>
              <a:t>೧೧. </a:t>
            </a:r>
            <a:r>
              <a:rPr lang="en-IN" sz="4000" dirty="0" smtClean="0">
                <a:latin typeface="Nudi 01 e" pitchFamily="2" charset="0"/>
              </a:rPr>
              <a:t>ª</a:t>
            </a:r>
            <a:r>
              <a:rPr lang="en-IN" sz="4000" dirty="0" err="1" smtClean="0">
                <a:latin typeface="Nudi 01 e" pitchFamily="2" charset="0"/>
              </a:rPr>
              <a:t>ÀÄ¸ÀÄÌöå®gï</a:t>
            </a:r>
            <a:r>
              <a:rPr lang="en-IN" sz="4000" dirty="0" smtClean="0">
                <a:latin typeface="Nudi 01 e" pitchFamily="2" charset="0"/>
              </a:rPr>
              <a:t> </a:t>
            </a:r>
            <a:r>
              <a:rPr lang="en-IN" sz="4000" dirty="0" err="1" smtClean="0">
                <a:latin typeface="Nudi 01 e" pitchFamily="2" charset="0"/>
              </a:rPr>
              <a:t>r¸ïmÉÆæÃ</a:t>
            </a:r>
            <a:r>
              <a:rPr lang="en-IN" sz="4000" dirty="0" smtClean="0">
                <a:latin typeface="Nudi 01 e" pitchFamily="2" charset="0"/>
              </a:rPr>
              <a:t>¦</a:t>
            </a:r>
            <a:r>
              <a:rPr lang="en-US" sz="4000" dirty="0" smtClean="0">
                <a:latin typeface="Nudi 01 e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Muscular Dystrophy</a:t>
            </a:r>
            <a:r>
              <a:rPr lang="en-US" sz="4000" dirty="0" smtClean="0">
                <a:latin typeface="BRH Kannada RN" pitchFamily="2" charset="0"/>
              </a:rPr>
              <a:t>)</a:t>
            </a:r>
          </a:p>
          <a:p>
            <a:pPr marL="514350" lvl="0" indent="-514350">
              <a:buNone/>
            </a:pPr>
            <a:r>
              <a:rPr lang="en-US" dirty="0" smtClean="0">
                <a:latin typeface="BRH Kannada RN" pitchFamily="2" charset="0"/>
              </a:rPr>
              <a:t>೧೨</a:t>
            </a:r>
            <a:r>
              <a:rPr lang="en-US" sz="4000" dirty="0" smtClean="0">
                <a:latin typeface="BRH Kannada RN" pitchFamily="2" charset="0"/>
              </a:rPr>
              <a:t>. </a:t>
            </a:r>
            <a:r>
              <a:rPr lang="en-US" sz="4000" dirty="0" err="1" smtClean="0">
                <a:latin typeface="Nudi 01 e" pitchFamily="2" charset="0"/>
              </a:rPr>
              <a:t>PÉÆæÃ¤Pï</a:t>
            </a:r>
            <a:r>
              <a:rPr lang="en-US" sz="4000" dirty="0" smtClean="0">
                <a:latin typeface="Nudi 01 e" pitchFamily="2" charset="0"/>
              </a:rPr>
              <a:t> £</a:t>
            </a:r>
            <a:r>
              <a:rPr lang="en-US" sz="4000" dirty="0" err="1" smtClean="0">
                <a:latin typeface="Nudi 01 e" pitchFamily="2" charset="0"/>
              </a:rPr>
              <a:t>ÀÆågÀÆ¯ÉÆfPÀ¯ï</a:t>
            </a:r>
            <a:r>
              <a:rPr lang="en-US" sz="4000" dirty="0" smtClean="0">
                <a:latin typeface="Nudi 01 e" pitchFamily="2" charset="0"/>
              </a:rPr>
              <a:t> </a:t>
            </a:r>
            <a:r>
              <a:rPr lang="en-US" sz="4000" dirty="0" err="1" smtClean="0">
                <a:latin typeface="Nudi 01 e" pitchFamily="2" charset="0"/>
              </a:rPr>
              <a:t>PÀArµÀ£ï</a:t>
            </a:r>
            <a:r>
              <a:rPr lang="en-US" sz="4000" dirty="0" smtClean="0">
                <a:latin typeface="Nudi 01 e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Chronic Neurological conditions) </a:t>
            </a:r>
          </a:p>
          <a:p>
            <a:pPr marL="514350" lvl="0" indent="-514350">
              <a:buNone/>
            </a:pPr>
            <a:r>
              <a:rPr lang="en-US" dirty="0" smtClean="0">
                <a:latin typeface="BRH Kannada RN" pitchFamily="2" charset="0"/>
              </a:rPr>
              <a:t>೧೩</a:t>
            </a:r>
            <a:r>
              <a:rPr lang="en-US" sz="4000" dirty="0" smtClean="0">
                <a:latin typeface="BRH Kannada RN" pitchFamily="2" charset="0"/>
              </a:rPr>
              <a:t>. </a:t>
            </a:r>
            <a:r>
              <a:rPr lang="en-IN" sz="4000" dirty="0" smtClean="0">
                <a:latin typeface="Nudi 01 e" pitchFamily="2" charset="0"/>
              </a:rPr>
              <a:t>¤¢</a:t>
            </a:r>
            <a:r>
              <a:rPr lang="en-IN" sz="4000" dirty="0" err="1" smtClean="0">
                <a:latin typeface="Nudi 01 e" pitchFamily="2" charset="0"/>
              </a:rPr>
              <a:t>ðµÀÖ</a:t>
            </a:r>
            <a:r>
              <a:rPr lang="en-IN" sz="4000" dirty="0" smtClean="0">
                <a:latin typeface="Nudi 01 e" pitchFamily="2" charset="0"/>
              </a:rPr>
              <a:t> PÀ®PÁ £</a:t>
            </a:r>
            <a:r>
              <a:rPr lang="en-IN" sz="4000" dirty="0" err="1" smtClean="0">
                <a:latin typeface="Nudi 01 e" pitchFamily="2" charset="0"/>
              </a:rPr>
              <a:t>ÀÆå£ÀåvÉ</a:t>
            </a:r>
            <a:r>
              <a:rPr lang="en-IN" sz="4000" dirty="0" smtClean="0">
                <a:latin typeface="Nudi 01 e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Specific Learning Disabilities</a:t>
            </a:r>
            <a:r>
              <a:rPr lang="en-US" sz="4000" dirty="0" smtClean="0">
                <a:latin typeface="BRH Kannada RN" pitchFamily="2" charset="0"/>
              </a:rPr>
              <a:t>)  </a:t>
            </a:r>
          </a:p>
          <a:p>
            <a:pPr marL="514350" lvl="0" indent="-514350">
              <a:buNone/>
            </a:pPr>
            <a:r>
              <a:rPr lang="en-US" dirty="0" smtClean="0">
                <a:latin typeface="BRH Kannada RN" pitchFamily="2" charset="0"/>
              </a:rPr>
              <a:t>೧೪.</a:t>
            </a:r>
            <a:r>
              <a:rPr lang="en-US" sz="4000" dirty="0" smtClean="0">
                <a:latin typeface="BRH Kannada RN" pitchFamily="2" charset="0"/>
              </a:rPr>
              <a:t> </a:t>
            </a:r>
            <a:r>
              <a:rPr lang="en-IN" sz="4000" dirty="0" smtClean="0">
                <a:latin typeface="Nudi 01 e" pitchFamily="2" charset="0"/>
              </a:rPr>
              <a:t>ª</a:t>
            </a:r>
            <a:r>
              <a:rPr lang="en-IN" sz="4000" dirty="0" err="1" smtClean="0">
                <a:latin typeface="Nudi 01 e" pitchFamily="2" charset="0"/>
              </a:rPr>
              <a:t>ÀÄ°Ö¥À¯ï</a:t>
            </a:r>
            <a:r>
              <a:rPr lang="en-IN" sz="4000" dirty="0" smtClean="0">
                <a:latin typeface="Nudi 01 e" pitchFamily="2" charset="0"/>
              </a:rPr>
              <a:t> ¹Ì÷èÃgÉÆÃ¹¸ï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Multiple Sclerosis)   </a:t>
            </a:r>
          </a:p>
          <a:p>
            <a:pPr marL="514350" lvl="0" indent="-514350">
              <a:buNone/>
            </a:pPr>
            <a:r>
              <a:rPr lang="en-US" dirty="0" smtClean="0">
                <a:latin typeface="BRH Kannada RN" pitchFamily="2" charset="0"/>
              </a:rPr>
              <a:t>೧೫.</a:t>
            </a:r>
            <a:r>
              <a:rPr lang="en-US" sz="4000" dirty="0" smtClean="0">
                <a:latin typeface="BRH Kannada RN" pitchFamily="2" charset="0"/>
              </a:rPr>
              <a:t> </a:t>
            </a:r>
            <a:r>
              <a:rPr lang="en-IN" sz="4000" dirty="0" smtClean="0">
                <a:latin typeface="Nudi 01 e" pitchFamily="2" charset="0"/>
              </a:rPr>
              <a:t>ª</a:t>
            </a:r>
            <a:r>
              <a:rPr lang="en-IN" sz="4000" dirty="0" err="1" smtClean="0">
                <a:latin typeface="Nudi 01 e" pitchFamily="2" charset="0"/>
              </a:rPr>
              <a:t>ÀiÁvÀÄ</a:t>
            </a:r>
            <a:r>
              <a:rPr lang="en-IN" sz="4000" dirty="0" smtClean="0">
                <a:latin typeface="Nudi 01 e" pitchFamily="2" charset="0"/>
              </a:rPr>
              <a:t> ª</a:t>
            </a:r>
            <a:r>
              <a:rPr lang="en-IN" sz="4000" dirty="0" err="1" smtClean="0">
                <a:latin typeface="Nudi 01 e" pitchFamily="2" charset="0"/>
              </a:rPr>
              <a:t>ÀÄvÀÄÛ</a:t>
            </a:r>
            <a:r>
              <a:rPr lang="en-IN" sz="4000" dirty="0" smtClean="0">
                <a:latin typeface="Nudi 01 e" pitchFamily="2" charset="0"/>
              </a:rPr>
              <a:t> ¨</a:t>
            </a:r>
            <a:r>
              <a:rPr lang="en-IN" sz="4000" dirty="0" err="1" smtClean="0">
                <a:latin typeface="Nudi 01 e" pitchFamily="2" charset="0"/>
              </a:rPr>
              <a:t>sÁµÉAiÀÄ</a:t>
            </a:r>
            <a:r>
              <a:rPr lang="en-IN" sz="4000" dirty="0" smtClean="0">
                <a:latin typeface="Nudi 01 e" pitchFamily="2" charset="0"/>
              </a:rPr>
              <a:t> «</a:t>
            </a:r>
            <a:r>
              <a:rPr lang="en-IN" sz="4000" dirty="0" err="1" smtClean="0">
                <a:latin typeface="Nudi 01 e" pitchFamily="2" charset="0"/>
              </a:rPr>
              <a:t>PÀ®vÉ</a:t>
            </a:r>
            <a:r>
              <a:rPr lang="en-US" sz="4000" dirty="0" smtClean="0">
                <a:latin typeface="Nudi 01 e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Speech and Language disability)</a:t>
            </a:r>
          </a:p>
          <a:p>
            <a:pPr marL="514350" lvl="0" indent="-514350">
              <a:buNone/>
            </a:pPr>
            <a:r>
              <a:rPr lang="en-US" dirty="0" smtClean="0">
                <a:latin typeface="BRH Kannada RN" pitchFamily="2" charset="0"/>
              </a:rPr>
              <a:t>೧೬.</a:t>
            </a:r>
            <a:r>
              <a:rPr lang="en-US" sz="4000" dirty="0" smtClean="0">
                <a:latin typeface="BRH Kannada RN" pitchFamily="2" charset="0"/>
              </a:rPr>
              <a:t> </a:t>
            </a:r>
            <a:r>
              <a:rPr lang="en-IN" sz="4000" dirty="0" smtClean="0">
                <a:latin typeface="Nudi 01 e" pitchFamily="2" charset="0"/>
              </a:rPr>
              <a:t>vÁå¯É¹Ã«ÄAiÀÄ</a:t>
            </a:r>
            <a:r>
              <a:rPr lang="en-US" sz="4000" dirty="0" smtClean="0">
                <a:latin typeface="Nudi 01 e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err="1" smtClean="0"/>
              <a:t>Thalassemia</a:t>
            </a:r>
            <a:r>
              <a:rPr lang="en-US" sz="4000" dirty="0" smtClean="0"/>
              <a:t>)</a:t>
            </a:r>
            <a:r>
              <a:rPr lang="en-US" sz="4000" dirty="0" smtClean="0">
                <a:latin typeface="BRH Kannada RN" pitchFamily="2" charset="0"/>
              </a:rPr>
              <a:t>   </a:t>
            </a:r>
          </a:p>
          <a:p>
            <a:pPr marL="514350" lvl="0" indent="-514350">
              <a:buNone/>
            </a:pPr>
            <a:r>
              <a:rPr lang="en-IN" dirty="0" smtClean="0">
                <a:latin typeface="BRH Kannada RN" pitchFamily="2" charset="0"/>
              </a:rPr>
              <a:t>೧೭.</a:t>
            </a:r>
            <a:r>
              <a:rPr lang="en-IN" sz="4000" dirty="0" smtClean="0">
                <a:latin typeface="BRH Kannada RN" pitchFamily="2" charset="0"/>
              </a:rPr>
              <a:t> </a:t>
            </a:r>
            <a:r>
              <a:rPr lang="en-IN" sz="4000" dirty="0" smtClean="0">
                <a:latin typeface="Nudi 01 e" pitchFamily="2" charset="0"/>
              </a:rPr>
              <a:t>»</a:t>
            </a:r>
            <a:r>
              <a:rPr lang="en-IN" sz="4000" dirty="0" err="1" smtClean="0">
                <a:latin typeface="Nudi 01 e" pitchFamily="2" charset="0"/>
              </a:rPr>
              <a:t>ÃªÉÆ¦ü°AiÀÄ</a:t>
            </a:r>
            <a:r>
              <a:rPr lang="en-IN" sz="4000" dirty="0" smtClean="0">
                <a:latin typeface="Nudi 01 e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Hemophilia)   </a:t>
            </a:r>
          </a:p>
          <a:p>
            <a:pPr marL="514350" lvl="0" indent="-514350">
              <a:buNone/>
            </a:pPr>
            <a:r>
              <a:rPr lang="en-IN" dirty="0" smtClean="0">
                <a:latin typeface="BRH Kannada RN" pitchFamily="2" charset="0"/>
              </a:rPr>
              <a:t>೧೮.</a:t>
            </a:r>
            <a:r>
              <a:rPr lang="en-IN" sz="4000" dirty="0" smtClean="0">
                <a:latin typeface="BRH Kannada RN" pitchFamily="2" charset="0"/>
              </a:rPr>
              <a:t> </a:t>
            </a:r>
            <a:r>
              <a:rPr lang="en-IN" sz="4000" dirty="0" smtClean="0">
                <a:latin typeface="Nudi 01 e" pitchFamily="2" charset="0"/>
              </a:rPr>
              <a:t>¹Pïè ¸</a:t>
            </a:r>
            <a:r>
              <a:rPr lang="en-IN" sz="4000" dirty="0" err="1" smtClean="0">
                <a:latin typeface="Nudi 01 e" pitchFamily="2" charset="0"/>
              </a:rPr>
              <a:t>É¯ï</a:t>
            </a:r>
            <a:r>
              <a:rPr lang="en-IN" sz="4000" dirty="0" smtClean="0">
                <a:latin typeface="Nudi 01 e" pitchFamily="2" charset="0"/>
              </a:rPr>
              <a:t> </a:t>
            </a:r>
            <a:r>
              <a:rPr lang="en-IN" sz="4000" dirty="0" err="1" smtClean="0">
                <a:latin typeface="Nudi 01 e" pitchFamily="2" charset="0"/>
              </a:rPr>
              <a:t>J¤Ã«ÄAiÀÄ</a:t>
            </a:r>
            <a:r>
              <a:rPr lang="en-IN" sz="4000" dirty="0" smtClean="0">
                <a:latin typeface="BRH Kannada RN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Sickle Cell disease)  </a:t>
            </a:r>
          </a:p>
          <a:p>
            <a:pPr marL="514350" lvl="0" indent="-514350">
              <a:buNone/>
            </a:pPr>
            <a:r>
              <a:rPr lang="en-US" dirty="0" smtClean="0">
                <a:latin typeface="BRH Kannada RN" pitchFamily="2" charset="0"/>
              </a:rPr>
              <a:t>೧೯.</a:t>
            </a:r>
            <a:r>
              <a:rPr lang="en-US" sz="4000" dirty="0" smtClean="0">
                <a:latin typeface="BRH Kannada RN" pitchFamily="2" charset="0"/>
              </a:rPr>
              <a:t> </a:t>
            </a:r>
            <a:r>
              <a:rPr lang="en-IN" sz="4000" dirty="0" smtClean="0">
                <a:latin typeface="Nudi 01 e" pitchFamily="2" charset="0"/>
              </a:rPr>
              <a:t>§º</a:t>
            </a:r>
            <a:r>
              <a:rPr lang="en-IN" sz="4000" dirty="0" err="1" smtClean="0">
                <a:latin typeface="Nudi 01 e" pitchFamily="2" charset="0"/>
              </a:rPr>
              <a:t>ÀÄ«zsÀ</a:t>
            </a:r>
            <a:r>
              <a:rPr lang="en-IN" sz="4000" dirty="0" smtClean="0">
                <a:latin typeface="Nudi 01 e" pitchFamily="2" charset="0"/>
              </a:rPr>
              <a:t> </a:t>
            </a:r>
            <a:r>
              <a:rPr lang="en-IN" sz="4000" dirty="0" err="1" smtClean="0">
                <a:latin typeface="Nudi 01 e" pitchFamily="2" charset="0"/>
              </a:rPr>
              <a:t>CAUÀ«PÀ®vÉ</a:t>
            </a:r>
            <a:r>
              <a:rPr lang="en-IN" sz="4000" dirty="0" smtClean="0">
                <a:latin typeface="Nudi 01 e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Multiple Disabilities including deaf blindness)</a:t>
            </a:r>
          </a:p>
          <a:p>
            <a:pPr marL="514350" lvl="0" indent="-514350">
              <a:buNone/>
            </a:pPr>
            <a:r>
              <a:rPr lang="en-US" dirty="0" smtClean="0">
                <a:latin typeface="BRH Kannada RN" pitchFamily="2" charset="0"/>
              </a:rPr>
              <a:t>೨೦.</a:t>
            </a:r>
            <a:r>
              <a:rPr lang="en-US" sz="4000" dirty="0" smtClean="0">
                <a:latin typeface="BRH Kannada RN" pitchFamily="2" charset="0"/>
              </a:rPr>
              <a:t> </a:t>
            </a:r>
            <a:r>
              <a:rPr lang="en-IN" sz="4000" dirty="0" smtClean="0">
                <a:latin typeface="Nudi 01 e" pitchFamily="2" charset="0"/>
              </a:rPr>
              <a:t>D¹qï zÁ½UÉ </a:t>
            </a:r>
            <a:r>
              <a:rPr lang="en-IN" sz="4000" dirty="0" err="1" smtClean="0">
                <a:latin typeface="Nudi 01 e" pitchFamily="2" charset="0"/>
              </a:rPr>
              <a:t>vÀÄvÁÛzÀªÀgÀÄ</a:t>
            </a:r>
            <a:r>
              <a:rPr lang="en-IN" sz="4000" dirty="0" smtClean="0">
                <a:latin typeface="Nudi 01 e" pitchFamily="2" charset="0"/>
              </a:rPr>
              <a:t> </a:t>
            </a:r>
            <a:r>
              <a:rPr lang="en-US" sz="4000" dirty="0" smtClean="0">
                <a:latin typeface="BRH Kannada RN" pitchFamily="2" charset="0"/>
              </a:rPr>
              <a:t>(</a:t>
            </a:r>
            <a:r>
              <a:rPr lang="en-US" sz="4000" dirty="0" smtClean="0"/>
              <a:t>Acid Attack victim)</a:t>
            </a:r>
          </a:p>
          <a:p>
            <a:pPr marL="514350" lvl="0" indent="-514350">
              <a:buNone/>
            </a:pPr>
            <a:r>
              <a:rPr lang="en-US" dirty="0" smtClean="0">
                <a:latin typeface="BRH Kannada RN" pitchFamily="2" charset="0"/>
              </a:rPr>
              <a:t>೨೧.</a:t>
            </a:r>
            <a:r>
              <a:rPr lang="en-US" sz="4000" dirty="0" smtClean="0">
                <a:latin typeface="BRH Kannada RN" pitchFamily="2" charset="0"/>
              </a:rPr>
              <a:t> </a:t>
            </a:r>
            <a:r>
              <a:rPr lang="en-IN" sz="4000" dirty="0" smtClean="0">
                <a:latin typeface="Nudi 01 e" pitchFamily="2" charset="0"/>
              </a:rPr>
              <a:t>¥</a:t>
            </a:r>
            <a:r>
              <a:rPr lang="en-IN" sz="4000" dirty="0" err="1" smtClean="0">
                <a:latin typeface="Nudi 01 e" pitchFamily="2" charset="0"/>
              </a:rPr>
              <a:t>ÁQð£Àì£ï</a:t>
            </a:r>
            <a:r>
              <a:rPr lang="en-IN" sz="4000" dirty="0" smtClean="0">
                <a:latin typeface="Nudi 01 e" pitchFamily="2" charset="0"/>
              </a:rPr>
              <a:t> PÁ¬Ä¯É </a:t>
            </a:r>
            <a:r>
              <a:rPr lang="en-US" sz="4000" dirty="0" smtClean="0"/>
              <a:t>(Parkinson's disease)</a:t>
            </a:r>
          </a:p>
          <a:p>
            <a:pPr marL="514350" lvl="0" indent="-514350">
              <a:buNone/>
            </a:pPr>
            <a:endParaRPr lang="en-US" dirty="0" smtClean="0">
              <a:latin typeface="BRH Kannada RN" pitchFamily="2" charset="0"/>
            </a:endParaRPr>
          </a:p>
        </p:txBody>
      </p:sp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1910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BRH Kannada" pitchFamily="2" charset="0"/>
              </a:rPr>
              <a:t>1</a:t>
            </a:r>
            <a:r>
              <a:rPr lang="en-US" sz="3600" b="1" dirty="0" smtClean="0">
                <a:latin typeface="Nudi 01 e" pitchFamily="2" charset="0"/>
              </a:rPr>
              <a:t>.  </a:t>
            </a:r>
            <a:r>
              <a:rPr lang="en-US" sz="3600" b="1" dirty="0" err="1" smtClean="0">
                <a:latin typeface="Nudi 01 e" pitchFamily="2" charset="0"/>
              </a:rPr>
              <a:t>zÀÈ¶Ö</a:t>
            </a:r>
            <a:r>
              <a:rPr lang="en-US" sz="3600" b="1" dirty="0" smtClean="0">
                <a:latin typeface="Nudi 01 e" pitchFamily="2" charset="0"/>
              </a:rPr>
              <a:t> </a:t>
            </a:r>
            <a:r>
              <a:rPr lang="en-US" sz="3600" b="1" dirty="0" err="1" smtClean="0">
                <a:latin typeface="Nudi 01 e" pitchFamily="2" charset="0"/>
              </a:rPr>
              <a:t>zÉÆÃµÀ</a:t>
            </a:r>
            <a:r>
              <a:rPr lang="en-US" sz="3600" b="1" dirty="0" smtClean="0">
                <a:latin typeface="Nudi 01 e" pitchFamily="2" charset="0"/>
              </a:rPr>
              <a:t>:</a:t>
            </a:r>
            <a:r>
              <a:rPr lang="en-US" sz="2800" dirty="0" smtClean="0">
                <a:latin typeface="Nudi 01 e" pitchFamily="2" charset="0"/>
              </a:rPr>
              <a:t/>
            </a:r>
            <a:br>
              <a:rPr lang="en-US" sz="2800" dirty="0" smtClean="0">
                <a:latin typeface="Nudi 01 e" pitchFamily="2" charset="0"/>
              </a:rPr>
            </a:br>
            <a:r>
              <a:rPr lang="en-IN" sz="3100" dirty="0" smtClean="0">
                <a:latin typeface="Nudi 01 e" pitchFamily="2" charset="0"/>
              </a:rPr>
              <a:t>(J) “</a:t>
            </a:r>
            <a:r>
              <a:rPr lang="en-IN" sz="3100" dirty="0" err="1" smtClean="0">
                <a:latin typeface="Nudi 01 e" pitchFamily="2" charset="0"/>
              </a:rPr>
              <a:t>PÀÄgÀÄqÀÄ</a:t>
            </a:r>
            <a:r>
              <a:rPr lang="en-IN" sz="3100" dirty="0" smtClean="0">
                <a:latin typeface="Nudi 01 e" pitchFamily="2" charset="0"/>
              </a:rPr>
              <a:t>” </a:t>
            </a:r>
            <a:r>
              <a:rPr lang="en-IN" sz="3100" dirty="0" err="1" smtClean="0">
                <a:latin typeface="Nudi 01 e" pitchFamily="2" charset="0"/>
              </a:rPr>
              <a:t>JAzÀgÉ</a:t>
            </a:r>
            <a:r>
              <a:rPr lang="en-IN" sz="3100" dirty="0" smtClean="0">
                <a:latin typeface="Nudi 01 e" pitchFamily="2" charset="0"/>
              </a:rPr>
              <a:t> F PÉ¼ÀPÀAqÀ ¹ÜwAiÀÄ°è </a:t>
            </a:r>
            <a:r>
              <a:rPr lang="en-IN" sz="3100" dirty="0" err="1" smtClean="0">
                <a:latin typeface="Nudi 01 e" pitchFamily="2" charset="0"/>
              </a:rPr>
              <a:t>EgÀÄªÀªÀgÀÄ</a:t>
            </a:r>
            <a:r>
              <a:rPr lang="en-IN" sz="3100" dirty="0" smtClean="0">
                <a:latin typeface="Nudi 01 e" pitchFamily="2" charset="0"/>
              </a:rPr>
              <a:t>: </a:t>
            </a:r>
            <a:r>
              <a:rPr lang="en-US" sz="3100" dirty="0" smtClean="0">
                <a:latin typeface="Nudi 01 e" pitchFamily="2" charset="0"/>
              </a:rPr>
              <a:t/>
            </a:r>
            <a:br>
              <a:rPr lang="en-US" sz="3100" dirty="0" smtClean="0">
                <a:latin typeface="Nudi 01 e" pitchFamily="2" charset="0"/>
              </a:rPr>
            </a:br>
            <a:r>
              <a:rPr lang="en-IN" sz="3100" dirty="0" smtClean="0">
                <a:latin typeface="Nudi 01 e" pitchFamily="2" charset="0"/>
              </a:rPr>
              <a:t>(</a:t>
            </a:r>
            <a:r>
              <a:rPr lang="en-IN" sz="2200" dirty="0" err="1" smtClean="0">
                <a:latin typeface="Nudi 01 e" pitchFamily="2" charset="0"/>
              </a:rPr>
              <a:t>ಬಿ</a:t>
            </a:r>
            <a:r>
              <a:rPr lang="en-IN" sz="3100" dirty="0" smtClean="0">
                <a:latin typeface="Nudi 01 e" pitchFamily="2" charset="0"/>
              </a:rPr>
              <a:t>) ¸</a:t>
            </a:r>
            <a:r>
              <a:rPr lang="en-IN" sz="3100" dirty="0" err="1" smtClean="0">
                <a:latin typeface="Nudi 01 e" pitchFamily="2" charset="0"/>
              </a:rPr>
              <a:t>ÀA¥ÀÆtðªÁV</a:t>
            </a:r>
            <a:r>
              <a:rPr lang="en-IN" sz="3100" dirty="0" smtClean="0">
                <a:latin typeface="Nudi 01 e" pitchFamily="2" charset="0"/>
              </a:rPr>
              <a:t> PÀtÄÚUÀ¼À°è </a:t>
            </a:r>
            <a:r>
              <a:rPr lang="en-IN" sz="3100" dirty="0" err="1" smtClean="0">
                <a:latin typeface="Nudi 01 e" pitchFamily="2" charset="0"/>
              </a:rPr>
              <a:t>zÀÈ¶Ö</a:t>
            </a:r>
            <a:r>
              <a:rPr lang="en-IN" sz="3100" dirty="0" smtClean="0">
                <a:latin typeface="Nudi 01 e" pitchFamily="2" charset="0"/>
              </a:rPr>
              <a:t> </a:t>
            </a:r>
            <a:r>
              <a:rPr lang="en-IN" sz="3100" dirty="0" err="1" smtClean="0">
                <a:latin typeface="Nudi 01 e" pitchFamily="2" charset="0"/>
              </a:rPr>
              <a:t>E®èzÀªÀgÀÄ</a:t>
            </a:r>
            <a:r>
              <a:rPr lang="en-IN" sz="2800" dirty="0" smtClean="0">
                <a:latin typeface="Nudi 01 e" pitchFamily="2" charset="0"/>
              </a:rPr>
              <a:t>;</a:t>
            </a:r>
            <a:r>
              <a:rPr lang="en-US" dirty="0" smtClean="0">
                <a:latin typeface="Nudi 01 e" pitchFamily="2" charset="0"/>
              </a:rPr>
              <a:t/>
            </a:r>
            <a:br>
              <a:rPr lang="en-US" dirty="0" smtClean="0">
                <a:latin typeface="Nudi 01 e" pitchFamily="2" charset="0"/>
              </a:rPr>
            </a:br>
            <a:r>
              <a:rPr lang="en-US" dirty="0" smtClean="0">
                <a:latin typeface="Nudi 01 e" pitchFamily="2" charset="0"/>
              </a:rPr>
              <a:t> </a:t>
            </a:r>
            <a:br>
              <a:rPr lang="en-US" dirty="0" smtClean="0">
                <a:latin typeface="Nudi 01 e" pitchFamily="2" charset="0"/>
              </a:rPr>
            </a:br>
            <a:endParaRPr lang="en-US" dirty="0">
              <a:latin typeface="Nudi 01 e" pitchFamily="2" charset="0"/>
            </a:endParaRPr>
          </a:p>
        </p:txBody>
      </p:sp>
      <p:pic>
        <p:nvPicPr>
          <p:cNvPr id="3" name="Picture 2" descr="https://wetheblind.files.wordpress.com/2011/04/blind_children_india_blindne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3733800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3276600"/>
            <a:ext cx="55626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H Kannada" pitchFamily="2" charset="0"/>
                <a:ea typeface="+mj-ea"/>
                <a:cs typeface="+mj-cs"/>
              </a:rPr>
              <a:t>2. 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“ª</a:t>
            </a:r>
            <a:r>
              <a:rPr kumimoji="0" lang="en-I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ÀÄAzÀ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zÀÈ¶Ö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”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JAzÀgÉ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</a:b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(</a:t>
            </a: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ಎ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)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JgÀqÀgÀ°è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GvÀÛªÀÄªÁVgÀÄªÀ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PÀtÂÚUÉ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CvÀÄåvÀÛªÀÄ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zÀÈ¶Ö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¸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ÀÄzsÁgÀuÁ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ª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ÀÄ¸ÀÆgÀ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/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PÀ£ÀßqÀPÀ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º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ÁQAiÀÄÆ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6/18VAvÀ º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ÉaÑ®èzÉ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, 20/60VAvÀ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PÀrªÉÄ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E®èzÉ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3/60ªÀgÉUÉ, 10/200 ¸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Éß¯É£ï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EgÀÄªÀªÀgÀÄ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</a:b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(</a:t>
            </a:r>
            <a:r>
              <a:rPr kumimoji="0" lang="en-I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ಬಿ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)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zÀÈ¶ÖAiÀÄ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º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ÀgÀªÀÅ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 40jAzÀ 10 rVæUÀ¼ÀªÀgÉUÉ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EgÀÄªÀªÀgÀÄ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di 01 e" pitchFamily="2" charset="0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udi 01 e" pitchFamily="2" charset="0"/>
              <a:ea typeface="+mj-ea"/>
              <a:cs typeface="+mj-cs"/>
            </a:endParaRPr>
          </a:p>
        </p:txBody>
      </p:sp>
      <p:pic>
        <p:nvPicPr>
          <p:cNvPr id="5" name="Picture 4" descr="http://3.bp.blogspot.com/-FMZzVDIDChs/UmeYn9k4k9I/AAAAAAAAEsg/1qDCTuftNMs/w1200-h630-p-k-no-nu/vlcsnap-2013-10-21-16h03m53s104.png"/>
          <p:cNvPicPr/>
          <p:nvPr/>
        </p:nvPicPr>
        <p:blipFill>
          <a:blip r:embed="rId3" cstate="print"/>
          <a:srcRect l="24944" r="27208"/>
          <a:stretch>
            <a:fillRect/>
          </a:stretch>
        </p:blipFill>
        <p:spPr bwMode="auto">
          <a:xfrm>
            <a:off x="5791200" y="38862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480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BRH Kannada" pitchFamily="2" charset="0"/>
              </a:rPr>
              <a:t>3. </a:t>
            </a:r>
            <a:r>
              <a:rPr lang="en-IN" sz="2800" b="1" dirty="0" smtClean="0">
                <a:latin typeface="Nudi 01 e" pitchFamily="2" charset="0"/>
              </a:rPr>
              <a:t>“</a:t>
            </a:r>
            <a:r>
              <a:rPr lang="en-IN" sz="2800" b="1" dirty="0" err="1" smtClean="0">
                <a:latin typeface="Nudi 01 e" pitchFamily="2" charset="0"/>
              </a:rPr>
              <a:t>PÀÄµÀÖgÉÆÃUÀ¢AzÀ</a:t>
            </a:r>
            <a:r>
              <a:rPr lang="en-IN" sz="2800" b="1" dirty="0" smtClean="0">
                <a:latin typeface="Nudi 01 e" pitchFamily="2" charset="0"/>
              </a:rPr>
              <a:t> </a:t>
            </a:r>
            <a:r>
              <a:rPr lang="en-IN" sz="2800" b="1" dirty="0" err="1" smtClean="0">
                <a:latin typeface="Nudi 01 e" pitchFamily="2" charset="0"/>
              </a:rPr>
              <a:t>UÀÄtªÁVgÀÄªÀªÀgÀÄ</a:t>
            </a:r>
            <a:r>
              <a:rPr lang="en-IN" sz="2800" b="1" dirty="0" smtClean="0">
                <a:latin typeface="Nudi 01 e" pitchFamily="2" charset="0"/>
              </a:rPr>
              <a:t>”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JAzÀgÉ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PÀÄµÀÖgÀÆUÀ¢AzÀ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UÀÄtªÁVzÀÄÝ</a:t>
            </a:r>
            <a:r>
              <a:rPr lang="en-IN" sz="2800" dirty="0" smtClean="0">
                <a:latin typeface="Nudi 01 e" pitchFamily="2" charset="0"/>
              </a:rPr>
              <a:t> PÉ¼ÀPÀAqÀ ¹ÜwAiÀÄ°è </a:t>
            </a:r>
            <a:r>
              <a:rPr lang="en-IN" sz="2800" dirty="0" err="1" smtClean="0">
                <a:latin typeface="Nudi 01 e" pitchFamily="2" charset="0"/>
              </a:rPr>
              <a:t>EgÀÄªÀªÀgÀÄ</a:t>
            </a:r>
            <a:r>
              <a:rPr lang="en-IN" sz="2800" dirty="0" smtClean="0">
                <a:latin typeface="Nudi 01 e" pitchFamily="2" charset="0"/>
              </a:rPr>
              <a:t>:</a:t>
            </a:r>
            <a:r>
              <a:rPr lang="en-US" sz="2800" dirty="0" smtClean="0">
                <a:latin typeface="Nudi 01 e" pitchFamily="2" charset="0"/>
              </a:rPr>
              <a:t/>
            </a:r>
            <a:br>
              <a:rPr lang="en-US" sz="2800" dirty="0" smtClean="0">
                <a:latin typeface="Nudi 01 e" pitchFamily="2" charset="0"/>
              </a:rPr>
            </a:br>
            <a:r>
              <a:rPr lang="en-IN" sz="2800" dirty="0" smtClean="0">
                <a:latin typeface="Nudi 01 e" pitchFamily="2" charset="0"/>
              </a:rPr>
              <a:t>(</a:t>
            </a:r>
            <a:r>
              <a:rPr lang="en-IN" dirty="0" smtClean="0">
                <a:latin typeface="Nudi 01 e" pitchFamily="2" charset="0"/>
              </a:rPr>
              <a:t>ಎ</a:t>
            </a:r>
            <a:r>
              <a:rPr lang="en-IN" sz="2800" dirty="0" smtClean="0">
                <a:latin typeface="Nudi 01 e" pitchFamily="2" charset="0"/>
              </a:rPr>
              <a:t>) º</a:t>
            </a:r>
            <a:r>
              <a:rPr lang="en-IN" sz="2800" dirty="0" err="1" smtClean="0">
                <a:latin typeface="Nudi 01 e" pitchFamily="2" charset="0"/>
              </a:rPr>
              <a:t>ÉÆgÀ£ÉÆÃlPÉÌ</a:t>
            </a:r>
            <a:r>
              <a:rPr lang="en-IN" sz="2800" dirty="0" smtClean="0">
                <a:latin typeface="Nudi 01 e" pitchFamily="2" charset="0"/>
              </a:rPr>
              <a:t> K£ÀÆ </a:t>
            </a:r>
            <a:r>
              <a:rPr lang="en-IN" sz="2800" dirty="0" err="1" smtClean="0">
                <a:latin typeface="Nudi 01 e" pitchFamily="2" charset="0"/>
              </a:rPr>
              <a:t>PÁt¢zÀÝgÀÆ</a:t>
            </a:r>
            <a:r>
              <a:rPr lang="en-IN" sz="2800" dirty="0" smtClean="0">
                <a:latin typeface="Nudi 01 e" pitchFamily="2" charset="0"/>
              </a:rPr>
              <a:t>, PÉÊ PÁ®ÄUÀ¼À°è ¸</a:t>
            </a:r>
            <a:r>
              <a:rPr lang="en-IN" sz="2800" dirty="0" err="1" smtClean="0">
                <a:latin typeface="Nudi 01 e" pitchFamily="2" charset="0"/>
              </a:rPr>
              <a:t>Àà±Àð</a:t>
            </a:r>
            <a:r>
              <a:rPr lang="en-IN" sz="2800" dirty="0" smtClean="0">
                <a:latin typeface="Nudi 01 e" pitchFamily="2" charset="0"/>
              </a:rPr>
              <a:t> ¸</a:t>
            </a:r>
            <a:r>
              <a:rPr lang="en-IN" sz="2800" dirty="0" err="1" smtClean="0">
                <a:latin typeface="Nudi 01 e" pitchFamily="2" charset="0"/>
              </a:rPr>
              <a:t>ÀAªÉÃzÀ£É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E®è¢gÀÄªÀÅzÀÄ</a:t>
            </a:r>
            <a:r>
              <a:rPr lang="en-IN" sz="2800" dirty="0" smtClean="0">
                <a:latin typeface="Nudi 01 e" pitchFamily="2" charset="0"/>
              </a:rPr>
              <a:t>, </a:t>
            </a:r>
            <a:r>
              <a:rPr lang="en-IN" sz="2800" dirty="0" err="1" smtClean="0">
                <a:latin typeface="Nudi 01 e" pitchFamily="2" charset="0"/>
              </a:rPr>
              <a:t>PÀtÄÚ</a:t>
            </a:r>
            <a:r>
              <a:rPr lang="en-IN" sz="2800" dirty="0" smtClean="0">
                <a:latin typeface="Nudi 01 e" pitchFamily="2" charset="0"/>
              </a:rPr>
              <a:t> ª</a:t>
            </a:r>
            <a:r>
              <a:rPr lang="en-IN" sz="2800" dirty="0" err="1" smtClean="0">
                <a:latin typeface="Nudi 01 e" pitchFamily="2" charset="0"/>
              </a:rPr>
              <a:t>ÀÄvÀÄÛ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PÀtÂÚ£À</a:t>
            </a:r>
            <a:r>
              <a:rPr lang="en-IN" sz="2800" dirty="0" smtClean="0">
                <a:latin typeface="Nudi 01 e" pitchFamily="2" charset="0"/>
              </a:rPr>
              <a:t> gÉ¥ÉàUÀ¼À°è ZÀ®£É </a:t>
            </a:r>
            <a:r>
              <a:rPr lang="en-IN" sz="2800" dirty="0" err="1" smtClean="0">
                <a:latin typeface="Nudi 01 e" pitchFamily="2" charset="0"/>
              </a:rPr>
              <a:t>E®è¢gÀÄªÀÅzÀÄ</a:t>
            </a:r>
            <a:r>
              <a:rPr lang="en-IN" sz="2800" dirty="0" smtClean="0">
                <a:latin typeface="Nudi 01 e" pitchFamily="2" charset="0"/>
              </a:rPr>
              <a:t>;</a:t>
            </a:r>
            <a:r>
              <a:rPr lang="en-US" sz="2800" dirty="0" smtClean="0">
                <a:latin typeface="Nudi 01 e" pitchFamily="2" charset="0"/>
              </a:rPr>
              <a:t/>
            </a:r>
            <a:br>
              <a:rPr lang="en-US" sz="2800" dirty="0" smtClean="0">
                <a:latin typeface="Nudi 01 e" pitchFamily="2" charset="0"/>
              </a:rPr>
            </a:br>
            <a:r>
              <a:rPr lang="en-IN" sz="2800" dirty="0" smtClean="0">
                <a:latin typeface="Nudi 01 e" pitchFamily="2" charset="0"/>
              </a:rPr>
              <a:t>(</a:t>
            </a:r>
            <a:r>
              <a:rPr lang="en-IN" dirty="0" smtClean="0">
                <a:latin typeface="Nudi 01 e" pitchFamily="2" charset="0"/>
              </a:rPr>
              <a:t>ಬ</a:t>
            </a:r>
            <a:r>
              <a:rPr lang="en-IN" sz="2800" dirty="0" smtClean="0">
                <a:latin typeface="Nudi 01 e" pitchFamily="2" charset="0"/>
              </a:rPr>
              <a:t>) º</a:t>
            </a:r>
            <a:r>
              <a:rPr lang="en-IN" sz="2800" dirty="0" err="1" smtClean="0">
                <a:latin typeface="Nudi 01 e" pitchFamily="2" charset="0"/>
              </a:rPr>
              <a:t>ÉÆgÀ£ÉÆÃlPÉÌ</a:t>
            </a:r>
            <a:r>
              <a:rPr lang="en-IN" sz="2800" dirty="0" smtClean="0">
                <a:latin typeface="Nudi 01 e" pitchFamily="2" charset="0"/>
              </a:rPr>
              <a:t> H£À ª</a:t>
            </a:r>
            <a:r>
              <a:rPr lang="en-IN" sz="2800" dirty="0" err="1" smtClean="0">
                <a:latin typeface="Nudi 01 e" pitchFamily="2" charset="0"/>
              </a:rPr>
              <a:t>ÀÄvÀÄÛ</a:t>
            </a:r>
            <a:r>
              <a:rPr lang="en-IN" sz="2800" dirty="0" smtClean="0">
                <a:latin typeface="Nudi 01 e" pitchFamily="2" charset="0"/>
              </a:rPr>
              <a:t> ®</a:t>
            </a:r>
            <a:r>
              <a:rPr lang="en-IN" sz="2800" dirty="0" err="1" smtClean="0">
                <a:latin typeface="Nudi 01 e" pitchFamily="2" charset="0"/>
              </a:rPr>
              <a:t>PÀé</a:t>
            </a:r>
            <a:r>
              <a:rPr lang="en-IN" sz="2800" dirty="0" smtClean="0">
                <a:latin typeface="Nudi 01 e" pitchFamily="2" charset="0"/>
              </a:rPr>
              <a:t> º</a:t>
            </a:r>
            <a:r>
              <a:rPr lang="en-IN" sz="2800" dirty="0" err="1" smtClean="0">
                <a:latin typeface="Nudi 01 e" pitchFamily="2" charset="0"/>
              </a:rPr>
              <a:t>ÉÆqÉ¢gÀÄªÀAvÉ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PÀAqÀgÀÆ</a:t>
            </a:r>
            <a:r>
              <a:rPr lang="en-IN" sz="2800" dirty="0" smtClean="0">
                <a:latin typeface="Nudi 01 e" pitchFamily="2" charset="0"/>
              </a:rPr>
              <a:t>, PÉÊ PÁ®ÄUÀ¼À°è ¸ÁPÀµÀÄÖ ZÀ®£É </a:t>
            </a:r>
            <a:r>
              <a:rPr lang="en-IN" sz="2800" dirty="0" err="1" smtClean="0">
                <a:latin typeface="Nudi 01 e" pitchFamily="2" charset="0"/>
              </a:rPr>
              <a:t>EzÀÄÝ</a:t>
            </a:r>
            <a:r>
              <a:rPr lang="en-IN" sz="2800" dirty="0" smtClean="0">
                <a:latin typeface="Nudi 01 e" pitchFamily="2" charset="0"/>
              </a:rPr>
              <a:t>, ¸</a:t>
            </a:r>
            <a:r>
              <a:rPr lang="en-IN" sz="2800" dirty="0" err="1" smtClean="0">
                <a:latin typeface="Nudi 01 e" pitchFamily="2" charset="0"/>
              </a:rPr>
              <a:t>ÁzsÁgÀt</a:t>
            </a:r>
            <a:r>
              <a:rPr lang="en-IN" sz="2800" dirty="0" smtClean="0">
                <a:latin typeface="Nudi 01 e" pitchFamily="2" charset="0"/>
              </a:rPr>
              <a:t> </a:t>
            </a:r>
            <a:r>
              <a:rPr lang="en-IN" sz="2800" dirty="0" err="1" smtClean="0">
                <a:latin typeface="Nudi 01 e" pitchFamily="2" charset="0"/>
              </a:rPr>
              <a:t>DyðPÀ</a:t>
            </a:r>
            <a:r>
              <a:rPr lang="en-IN" sz="2800" dirty="0" smtClean="0">
                <a:latin typeface="Nudi 01 e" pitchFamily="2" charset="0"/>
              </a:rPr>
              <a:t> (º</a:t>
            </a:r>
            <a:r>
              <a:rPr lang="en-IN" sz="2800" dirty="0" err="1" smtClean="0">
                <a:latin typeface="Nudi 01 e" pitchFamily="2" charset="0"/>
              </a:rPr>
              <a:t>Àt</a:t>
            </a:r>
            <a:r>
              <a:rPr lang="en-IN" sz="2800" dirty="0" smtClean="0">
                <a:latin typeface="Nudi 01 e" pitchFamily="2" charset="0"/>
              </a:rPr>
              <a:t> ¸</a:t>
            </a:r>
            <a:r>
              <a:rPr lang="en-IN" sz="2800" dirty="0" err="1" smtClean="0">
                <a:latin typeface="Nudi 01 e" pitchFamily="2" charset="0"/>
              </a:rPr>
              <a:t>ÀA¥ÁzÀ£É</a:t>
            </a:r>
            <a:r>
              <a:rPr lang="en-IN" sz="2800" dirty="0" smtClean="0">
                <a:latin typeface="Nudi 01 e" pitchFamily="2" charset="0"/>
              </a:rPr>
              <a:t> ª</a:t>
            </a:r>
            <a:r>
              <a:rPr lang="en-IN" sz="2800" dirty="0" err="1" smtClean="0">
                <a:latin typeface="Nudi 01 e" pitchFamily="2" charset="0"/>
              </a:rPr>
              <a:t>ÀiÁqÀÄªÀAvÀºÀ</a:t>
            </a:r>
            <a:r>
              <a:rPr lang="en-IN" sz="2800" dirty="0" smtClean="0">
                <a:latin typeface="Nudi 01 e" pitchFamily="2" charset="0"/>
              </a:rPr>
              <a:t>) ZÀlÄªÀnPÉUÀ¼À°è </a:t>
            </a:r>
            <a:r>
              <a:rPr lang="en-IN" sz="2800" dirty="0" err="1" smtClean="0">
                <a:latin typeface="Nudi 01 e" pitchFamily="2" charset="0"/>
              </a:rPr>
              <a:t>vÉÆqÀUÀ</a:t>
            </a:r>
            <a:r>
              <a:rPr lang="en-IN" sz="2800" dirty="0" smtClean="0">
                <a:latin typeface="Nudi 01 e" pitchFamily="2" charset="0"/>
              </a:rPr>
              <a:t>§º</a:t>
            </a:r>
            <a:r>
              <a:rPr lang="en-IN" sz="2800" dirty="0" err="1" smtClean="0">
                <a:latin typeface="Nudi 01 e" pitchFamily="2" charset="0"/>
              </a:rPr>
              <a:t>ÀÄzÁzÀªÀgÀÄ</a:t>
            </a:r>
            <a:r>
              <a:rPr lang="en-IN" sz="2800" dirty="0" smtClean="0">
                <a:latin typeface="Nudi 01 e" pitchFamily="2" charset="0"/>
              </a:rPr>
              <a:t>; </a:t>
            </a:r>
            <a:endParaRPr lang="en-US" sz="2800" dirty="0">
              <a:latin typeface="Nudi 01 e" pitchFamily="2" charset="0"/>
            </a:endParaRPr>
          </a:p>
        </p:txBody>
      </p:sp>
      <p:pic>
        <p:nvPicPr>
          <p:cNvPr id="4" name="Picture 3" descr="http://images.mapsofindia.com/my-india/2015/01/leprosy-an-infection.jpg"/>
          <p:cNvPicPr/>
          <p:nvPr/>
        </p:nvPicPr>
        <p:blipFill>
          <a:blip r:embed="rId2" cstate="print"/>
          <a:srcRect r="45715" b="5000"/>
          <a:stretch>
            <a:fillRect/>
          </a:stretch>
        </p:blipFill>
        <p:spPr bwMode="auto">
          <a:xfrm>
            <a:off x="5334000" y="9906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4191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dirty="0" smtClean="0">
                <a:latin typeface="Nudi 01 e" pitchFamily="2" charset="0"/>
              </a:rPr>
              <a:t>“ª</a:t>
            </a:r>
            <a:r>
              <a:rPr lang="en-IN" sz="3000" dirty="0" err="1" smtClean="0">
                <a:latin typeface="Nudi 01 e" pitchFamily="2" charset="0"/>
              </a:rPr>
              <a:t>ÀÄAzÀQ</a:t>
            </a:r>
            <a:r>
              <a:rPr lang="en-IN" sz="3000" dirty="0" smtClean="0">
                <a:latin typeface="Nudi 01 e" pitchFamily="2" charset="0"/>
              </a:rPr>
              <a:t>«” </a:t>
            </a:r>
            <a:r>
              <a:rPr lang="en-IN" sz="3000" dirty="0" err="1" smtClean="0">
                <a:latin typeface="Nudi 01 e" pitchFamily="2" charset="0"/>
              </a:rPr>
              <a:t>JAzÀgÉ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JgÀqÀÆ</a:t>
            </a:r>
            <a:r>
              <a:rPr lang="en-IN" sz="3000" dirty="0" smtClean="0">
                <a:latin typeface="Nudi 01 e" pitchFamily="2" charset="0"/>
              </a:rPr>
              <a:t> Q«UÀ¼À°è ª</a:t>
            </a:r>
            <a:r>
              <a:rPr lang="en-IN" sz="3000" dirty="0" err="1" smtClean="0">
                <a:latin typeface="Nudi 01 e" pitchFamily="2" charset="0"/>
              </a:rPr>
              <a:t>ÀiÁw£À</a:t>
            </a:r>
            <a:r>
              <a:rPr lang="en-IN" sz="3000" dirty="0" smtClean="0">
                <a:latin typeface="Nudi 01 e" pitchFamily="2" charset="0"/>
              </a:rPr>
              <a:t> vÀgÀAUÀUÀ¼À°è 60 </a:t>
            </a:r>
            <a:r>
              <a:rPr lang="en-IN" sz="2800" dirty="0" smtClean="0"/>
              <a:t>DB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EAzÀ</a:t>
            </a:r>
            <a:r>
              <a:rPr lang="en-IN" sz="3000" dirty="0" smtClean="0">
                <a:latin typeface="Nudi 01 e" pitchFamily="2" charset="0"/>
              </a:rPr>
              <a:t> 70 </a:t>
            </a:r>
            <a:r>
              <a:rPr lang="en-IN" sz="2800" dirty="0" smtClean="0"/>
              <a:t>DB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PÀrªÉÄ</a:t>
            </a:r>
            <a:r>
              <a:rPr lang="en-IN" sz="3000" dirty="0" smtClean="0">
                <a:latin typeface="Nudi 01 e" pitchFamily="2" charset="0"/>
              </a:rPr>
              <a:t>  PÉÃ½¸ÀÄªÀªÀgÀÄ.</a:t>
            </a:r>
            <a:r>
              <a:rPr lang="en-US" sz="3000" dirty="0" smtClean="0">
                <a:latin typeface="Nudi 01 e" pitchFamily="2" charset="0"/>
              </a:rPr>
              <a:t/>
            </a:r>
            <a:br>
              <a:rPr lang="en-US" sz="3000" dirty="0" smtClean="0">
                <a:latin typeface="Nudi 01 e" pitchFamily="2" charset="0"/>
              </a:rPr>
            </a:br>
            <a:r>
              <a:rPr lang="en-IN" sz="3000" dirty="0" smtClean="0">
                <a:latin typeface="Nudi 01 e" pitchFamily="2" charset="0"/>
              </a:rPr>
              <a:t>(</a:t>
            </a:r>
            <a:r>
              <a:rPr lang="en-IN" sz="2000" dirty="0" smtClean="0">
                <a:latin typeface="Nudi 01 e" pitchFamily="2" charset="0"/>
              </a:rPr>
              <a:t>ಎ</a:t>
            </a:r>
            <a:r>
              <a:rPr lang="en-IN" sz="3000" dirty="0" smtClean="0">
                <a:latin typeface="Nudi 01 e" pitchFamily="2" charset="0"/>
              </a:rPr>
              <a:t>) “ª</a:t>
            </a:r>
            <a:r>
              <a:rPr lang="en-IN" sz="3000" dirty="0" err="1" smtClean="0">
                <a:latin typeface="Nudi 01 e" pitchFamily="2" charset="0"/>
              </a:rPr>
              <a:t>ÀiÁvÀÄ</a:t>
            </a:r>
            <a:r>
              <a:rPr lang="en-IN" sz="3000" dirty="0" smtClean="0">
                <a:latin typeface="Nudi 01 e" pitchFamily="2" charset="0"/>
              </a:rPr>
              <a:t> ª</a:t>
            </a:r>
            <a:r>
              <a:rPr lang="en-IN" sz="3000" dirty="0" err="1" smtClean="0">
                <a:latin typeface="Nudi 01 e" pitchFamily="2" charset="0"/>
              </a:rPr>
              <a:t>ÀÄvÀÄÛ</a:t>
            </a:r>
            <a:r>
              <a:rPr lang="en-IN" sz="3000" dirty="0" smtClean="0">
                <a:latin typeface="Nudi 01 e" pitchFamily="2" charset="0"/>
              </a:rPr>
              <a:t> ¨</a:t>
            </a:r>
            <a:r>
              <a:rPr lang="en-IN" sz="3000" dirty="0" err="1" smtClean="0">
                <a:latin typeface="Nudi 01 e" pitchFamily="2" charset="0"/>
              </a:rPr>
              <a:t>sÁµÁ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zÉÆÃµÀ</a:t>
            </a:r>
            <a:r>
              <a:rPr lang="en-IN" sz="3000" dirty="0" smtClean="0">
                <a:latin typeface="Nudi 01 e" pitchFamily="2" charset="0"/>
              </a:rPr>
              <a:t>” – </a:t>
            </a:r>
            <a:r>
              <a:rPr lang="en-IN" sz="3000" dirty="0" err="1" smtClean="0">
                <a:latin typeface="Nudi 01 e" pitchFamily="2" charset="0"/>
              </a:rPr>
              <a:t>UÀAl®Ä</a:t>
            </a:r>
            <a:r>
              <a:rPr lang="en-IN" sz="3000" dirty="0" smtClean="0">
                <a:latin typeface="Nudi 01 e" pitchFamily="2" charset="0"/>
              </a:rPr>
              <a:t>/</a:t>
            </a:r>
            <a:r>
              <a:rPr lang="en-IN" sz="3000" dirty="0" err="1" smtClean="0">
                <a:latin typeface="Nudi 01 e" pitchFamily="2" charset="0"/>
              </a:rPr>
              <a:t>zsÀé</a:t>
            </a:r>
            <a:r>
              <a:rPr lang="en-IN" sz="3000" dirty="0" smtClean="0">
                <a:latin typeface="Nudi 01 e" pitchFamily="2" charset="0"/>
              </a:rPr>
              <a:t>¤ ¥</a:t>
            </a:r>
            <a:r>
              <a:rPr lang="en-IN" sz="3000" dirty="0" err="1" smtClean="0">
                <a:latin typeface="Nudi 01 e" pitchFamily="2" charset="0"/>
              </a:rPr>
              <a:t>ÉnÖUÉAiÀÄ</a:t>
            </a:r>
            <a:r>
              <a:rPr lang="en-IN" sz="3000" dirty="0" smtClean="0">
                <a:latin typeface="Nudi 01 e" pitchFamily="2" charset="0"/>
              </a:rPr>
              <a:t> ±</a:t>
            </a:r>
            <a:r>
              <a:rPr lang="en-IN" sz="3000" dirty="0" err="1" smtClean="0">
                <a:latin typeface="Nudi 01 e" pitchFamily="2" charset="0"/>
              </a:rPr>
              <a:t>À¸ÀÛçaQvÉì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DzÁUÀ</a:t>
            </a:r>
            <a:r>
              <a:rPr lang="en-IN" sz="3000" dirty="0" smtClean="0">
                <a:latin typeface="Nudi 01 e" pitchFamily="2" charset="0"/>
              </a:rPr>
              <a:t> «ÄzÀÄ½UÉ ®</a:t>
            </a:r>
            <a:r>
              <a:rPr lang="en-IN" sz="3000" dirty="0" err="1" smtClean="0">
                <a:latin typeface="Nudi 01 e" pitchFamily="2" charset="0"/>
              </a:rPr>
              <a:t>PÀé</a:t>
            </a:r>
            <a:r>
              <a:rPr lang="en-IN" sz="3000" dirty="0" smtClean="0">
                <a:latin typeface="Nudi 01 e" pitchFamily="2" charset="0"/>
              </a:rPr>
              <a:t> º</a:t>
            </a:r>
            <a:r>
              <a:rPr lang="en-IN" sz="3000" dirty="0" err="1" smtClean="0">
                <a:latin typeface="Nudi 01 e" pitchFamily="2" charset="0"/>
              </a:rPr>
              <a:t>ÉÆqÉzÁUÀ</a:t>
            </a:r>
            <a:r>
              <a:rPr lang="en-IN" sz="3000" dirty="0" smtClean="0">
                <a:latin typeface="Nudi 01 e" pitchFamily="2" charset="0"/>
              </a:rPr>
              <a:t> ª</a:t>
            </a:r>
            <a:r>
              <a:rPr lang="en-IN" sz="3000" dirty="0" err="1" smtClean="0">
                <a:latin typeface="Nudi 01 e" pitchFamily="2" charset="0"/>
              </a:rPr>
              <a:t>ÀiÁvÀ£ÁqÀÄªÀ°è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GAmÁUÀÄªÀ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zÉÆÃµÀ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CxÀªÁ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E£ÁåªÀÅzÉÃ</a:t>
            </a:r>
            <a:r>
              <a:rPr lang="en-IN" sz="3000" dirty="0" smtClean="0">
                <a:latin typeface="Nudi 01 e" pitchFamily="2" charset="0"/>
              </a:rPr>
              <a:t> ±</a:t>
            </a:r>
            <a:r>
              <a:rPr lang="en-IN" sz="3000" dirty="0" err="1" smtClean="0">
                <a:latin typeface="Nudi 01 e" pitchFamily="2" charset="0"/>
              </a:rPr>
              <a:t>ÁjÃjPÀ</a:t>
            </a:r>
            <a:r>
              <a:rPr lang="en-IN" sz="3000" dirty="0" smtClean="0">
                <a:latin typeface="Nudi 01 e" pitchFamily="2" charset="0"/>
              </a:rPr>
              <a:t> </a:t>
            </a:r>
            <a:r>
              <a:rPr lang="en-IN" sz="3000" dirty="0" err="1" smtClean="0">
                <a:latin typeface="Nudi 01 e" pitchFamily="2" charset="0"/>
              </a:rPr>
              <a:t>CxÀªÁ</a:t>
            </a:r>
            <a:r>
              <a:rPr lang="en-IN" sz="3000" dirty="0" smtClean="0">
                <a:latin typeface="Nudi 01 e" pitchFamily="2" charset="0"/>
              </a:rPr>
              <a:t> £</a:t>
            </a:r>
            <a:r>
              <a:rPr lang="en-IN" sz="3000" dirty="0" err="1" smtClean="0">
                <a:latin typeface="Nudi 01 e" pitchFamily="2" charset="0"/>
              </a:rPr>
              <a:t>ÀgÀ</a:t>
            </a:r>
            <a:r>
              <a:rPr lang="en-IN" sz="3000" dirty="0" smtClean="0">
                <a:latin typeface="Nudi 01 e" pitchFamily="2" charset="0"/>
              </a:rPr>
              <a:t>-¸</a:t>
            </a:r>
            <a:r>
              <a:rPr lang="en-IN" sz="3000" dirty="0" err="1" smtClean="0">
                <a:latin typeface="Nudi 01 e" pitchFamily="2" charset="0"/>
              </a:rPr>
              <a:t>ÀA§A¢üvÀ</a:t>
            </a:r>
            <a:r>
              <a:rPr lang="en-IN" sz="3000" dirty="0" smtClean="0">
                <a:latin typeface="Nudi 01 e" pitchFamily="2" charset="0"/>
              </a:rPr>
              <a:t> PÁgÀtUÀ½AzÀ </a:t>
            </a:r>
            <a:r>
              <a:rPr lang="en-IN" sz="3000" dirty="0" err="1" smtClean="0">
                <a:latin typeface="Nudi 01 e" pitchFamily="2" charset="0"/>
              </a:rPr>
              <a:t>GAmÁUÀÄªÀ</a:t>
            </a:r>
            <a:r>
              <a:rPr lang="en-IN" sz="3000" dirty="0" smtClean="0">
                <a:latin typeface="Nudi 01 e" pitchFamily="2" charset="0"/>
              </a:rPr>
              <a:t> ª</a:t>
            </a:r>
            <a:r>
              <a:rPr lang="en-IN" sz="3000" dirty="0" err="1" smtClean="0">
                <a:latin typeface="Nudi 01 e" pitchFamily="2" charset="0"/>
              </a:rPr>
              <a:t>ÁPï</a:t>
            </a:r>
            <a:r>
              <a:rPr lang="en-IN" sz="3000" dirty="0" smtClean="0">
                <a:latin typeface="Nudi 01 e" pitchFamily="2" charset="0"/>
              </a:rPr>
              <a:t> (ª</a:t>
            </a:r>
            <a:r>
              <a:rPr lang="en-IN" sz="3000" dirty="0" err="1" smtClean="0">
                <a:latin typeface="Nudi 01 e" pitchFamily="2" charset="0"/>
              </a:rPr>
              <a:t>ÀiÁw£À°è</a:t>
            </a:r>
            <a:r>
              <a:rPr lang="en-IN" sz="3000" dirty="0" smtClean="0">
                <a:latin typeface="Nudi 01 e" pitchFamily="2" charset="0"/>
              </a:rPr>
              <a:t>) </a:t>
            </a:r>
            <a:r>
              <a:rPr lang="en-IN" sz="3000" dirty="0" err="1" smtClean="0">
                <a:latin typeface="Nudi 01 e" pitchFamily="2" charset="0"/>
              </a:rPr>
              <a:t>zÉÆÃµÀ</a:t>
            </a:r>
            <a:r>
              <a:rPr lang="en-IN" sz="3000" dirty="0" smtClean="0">
                <a:latin typeface="Nudi 01 e" pitchFamily="2" charset="0"/>
              </a:rPr>
              <a:t>.</a:t>
            </a:r>
            <a:r>
              <a:rPr lang="en-US" dirty="0" smtClean="0">
                <a:latin typeface="BRH Kannada" pitchFamily="2" charset="0"/>
              </a:rPr>
              <a:t/>
            </a:r>
            <a:br>
              <a:rPr lang="en-US" dirty="0" smtClean="0">
                <a:latin typeface="BRH Kannada" pitchFamily="2" charset="0"/>
              </a:rPr>
            </a:br>
            <a:r>
              <a:rPr lang="en-US" dirty="0" smtClean="0">
                <a:latin typeface="BRH Kannada" pitchFamily="2" charset="0"/>
              </a:rPr>
              <a:t> </a:t>
            </a:r>
            <a:endParaRPr lang="en-US" dirty="0"/>
          </a:p>
        </p:txBody>
      </p:sp>
      <p:pic>
        <p:nvPicPr>
          <p:cNvPr id="3" name="Picture 2" descr="http://media.indiatimes.in/media/content/2017/May/education-slide2_1495703682_725x725.jpg"/>
          <p:cNvPicPr/>
          <p:nvPr/>
        </p:nvPicPr>
        <p:blipFill>
          <a:blip r:embed="rId2" cstate="print"/>
          <a:srcRect l="37705"/>
          <a:stretch>
            <a:fillRect/>
          </a:stretch>
        </p:blipFill>
        <p:spPr bwMode="auto">
          <a:xfrm>
            <a:off x="4648200" y="10668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NA - R\EC Meeting Attendance\Logo - 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7" y="5715000"/>
            <a:ext cx="1204913" cy="113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808</Words>
  <Application>Microsoft Office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BRH Kannada</vt:lpstr>
      <vt:lpstr>BRH Kannada RN</vt:lpstr>
      <vt:lpstr>BRH Sirigannada</vt:lpstr>
      <vt:lpstr>Calibri</vt:lpstr>
      <vt:lpstr>Nudi 01 e</vt:lpstr>
      <vt:lpstr>Nudi01e</vt:lpstr>
      <vt:lpstr>Times New Roman</vt:lpstr>
      <vt:lpstr>TimesNewRoman</vt:lpstr>
      <vt:lpstr>Office Theme</vt:lpstr>
      <vt:lpstr>ಅಂಗವಿಕಲತೆ ಮತ್ತು ಅದರ ಪ್ರಕಾರಗಳು</vt:lpstr>
      <vt:lpstr>ಅಂಗವಿಕಲತೆ ಎಂದರೇನು?</vt:lpstr>
      <vt:lpstr>ಪುನ:ಶ್ಚೇತನ ಎಂದರೇನು?</vt:lpstr>
      <vt:lpstr>೧೯೯೫ರ ಅಂಗವಿಕಲರ ಕಾಯ್ದೆ ಪ್ರಕಾರ ಅಂಗವಿಕಲತೆಯ ವಿಧಗಳು</vt:lpstr>
      <vt:lpstr> «PÀ®ZÉÃvÀ£ÀgÀ ºÀPÀÄÌUÀ¼À PÁ¬ÄzÉ-2016gÀ  ¥ÀæPÁgÀ CAUÀ«PÀ®vÉAiÀÄ ªÀVðÃPÀರಣ </vt:lpstr>
      <vt:lpstr> «PÀ®ZÉÃvÀ£ÀgÀ ºÀPÀÄÌUÀ¼À PÁ¬ÄzÉ-2016gÀ  ¥ÀæPÁgÀ CAUÀ«PÀ®vÉAiÀÄ ªÀVðÃPÀರಣ </vt:lpstr>
      <vt:lpstr>1.  zÀÈ¶Ö zÉÆÃµÀ: (J) “PÀÄgÀÄqÀÄ” JAzÀgÉ F PÉ¼ÀPÀAqÀ ¹ÜwAiÀÄ°è EgÀÄªÀªÀgÀÄ:  (ಬಿ) ¸ÀA¥ÀÆtðªÁV PÀtÄÚUÀ¼À°è zÀÈ¶Ö E®èzÀªÀgÀÄ;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1995 gÀ CAUÀ«PÀ®gÀ PÁ¬ÄzÉ ¥ÀæPÁgÀ CAUÀ«PÀ®vÉAiÀÄ£ÀÄß F PÉ¼ÀV£ÀAvÉ ªÀVðÃPÀj¸À¯ÁVzÉ. 2016 gÀ r¸ÉA§gï 14 gÀ CAUÀ«PÀ®gÀ ºÉÆ¸À PÁ¬ÄzÉAiÀÄ ¥ÀæPÁgÀ 21 CAUÀ«PÀ®vÉAiÀÄ£ÀÄß ¸ÉÃj¸À¯ÁVzÉ. CªÀÅUÀ¼ÀÄ F PÉ¼ÀV£ÀAwªÉ.    </dc:title>
  <dc:creator/>
  <cp:lastModifiedBy>Admin</cp:lastModifiedBy>
  <cp:revision>51</cp:revision>
  <dcterms:created xsi:type="dcterms:W3CDTF">2006-08-16T00:00:00Z</dcterms:created>
  <dcterms:modified xsi:type="dcterms:W3CDTF">2020-06-15T04:46:23Z</dcterms:modified>
</cp:coreProperties>
</file>